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charts/chart17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charts/chart18.xml" ContentType="application/vnd.openxmlformats-officedocument.drawingml.chart+xml"/>
  <Override PartName="/ppt/charts/style18.xml" ContentType="application/vnd.ms-office.chartstyle+xml"/>
  <Override PartName="/ppt/charts/colors18.xml" ContentType="application/vnd.ms-office.chartcolorstyle+xml"/>
  <Override PartName="/ppt/charts/chart19.xml" ContentType="application/vnd.openxmlformats-officedocument.drawingml.chart+xml"/>
  <Override PartName="/ppt/charts/style19.xml" ContentType="application/vnd.ms-office.chartstyle+xml"/>
  <Override PartName="/ppt/charts/colors19.xml" ContentType="application/vnd.ms-office.chartcolorstyle+xml"/>
  <Override PartName="/ppt/charts/chart20.xml" ContentType="application/vnd.openxmlformats-officedocument.drawingml.chart+xml"/>
  <Override PartName="/ppt/charts/style20.xml" ContentType="application/vnd.ms-office.chartstyle+xml"/>
  <Override PartName="/ppt/charts/colors20.xml" ContentType="application/vnd.ms-office.chartcolorstyle+xml"/>
  <Override PartName="/ppt/charts/chart21.xml" ContentType="application/vnd.openxmlformats-officedocument.drawingml.chart+xml"/>
  <Override PartName="/ppt/charts/style21.xml" ContentType="application/vnd.ms-office.chartstyle+xml"/>
  <Override PartName="/ppt/charts/colors21.xml" ContentType="application/vnd.ms-office.chartcolorstyle+xml"/>
  <Override PartName="/ppt/charts/chart22.xml" ContentType="application/vnd.openxmlformats-officedocument.drawingml.chart+xml"/>
  <Override PartName="/ppt/charts/style22.xml" ContentType="application/vnd.ms-office.chartstyle+xml"/>
  <Override PartName="/ppt/charts/colors22.xml" ContentType="application/vnd.ms-office.chartcolorstyle+xml"/>
  <Override PartName="/ppt/charts/chart23.xml" ContentType="application/vnd.openxmlformats-officedocument.drawingml.chart+xml"/>
  <Override PartName="/ppt/charts/style23.xml" ContentType="application/vnd.ms-office.chartstyle+xml"/>
  <Override PartName="/ppt/charts/colors23.xml" ContentType="application/vnd.ms-office.chartcolorstyle+xml"/>
  <Override PartName="/ppt/charts/chart24.xml" ContentType="application/vnd.openxmlformats-officedocument.drawingml.chart+xml"/>
  <Override PartName="/ppt/charts/style24.xml" ContentType="application/vnd.ms-office.chartstyle+xml"/>
  <Override PartName="/ppt/charts/colors24.xml" ContentType="application/vnd.ms-office.chartcolorstyle+xml"/>
  <Override PartName="/ppt/charts/chart25.xml" ContentType="application/vnd.openxmlformats-officedocument.drawingml.chart+xml"/>
  <Override PartName="/ppt/charts/style25.xml" ContentType="application/vnd.ms-office.chartstyle+xml"/>
  <Override PartName="/ppt/charts/colors25.xml" ContentType="application/vnd.ms-office.chartcolorstyl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1"/>
    <p:sldMasterId id="2147483756" r:id="rId2"/>
  </p:sldMasterIdLst>
  <p:notesMasterIdLst>
    <p:notesMasterId r:id="rId23"/>
  </p:notesMasterIdLst>
  <p:sldIdLst>
    <p:sldId id="256" r:id="rId3"/>
    <p:sldId id="257" r:id="rId4"/>
    <p:sldId id="258" r:id="rId5"/>
    <p:sldId id="295" r:id="rId6"/>
    <p:sldId id="259" r:id="rId7"/>
    <p:sldId id="296" r:id="rId8"/>
    <p:sldId id="294" r:id="rId9"/>
    <p:sldId id="323" r:id="rId10"/>
    <p:sldId id="320" r:id="rId11"/>
    <p:sldId id="319" r:id="rId12"/>
    <p:sldId id="311" r:id="rId13"/>
    <p:sldId id="313" r:id="rId14"/>
    <p:sldId id="312" r:id="rId15"/>
    <p:sldId id="315" r:id="rId16"/>
    <p:sldId id="314" r:id="rId17"/>
    <p:sldId id="316" r:id="rId18"/>
    <p:sldId id="317" r:id="rId19"/>
    <p:sldId id="321" r:id="rId20"/>
    <p:sldId id="322" r:id="rId21"/>
    <p:sldId id="298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C2F9"/>
    <a:srgbClr val="88ACF3"/>
    <a:srgbClr val="6681E7"/>
    <a:srgbClr val="0000C2"/>
    <a:srgbClr val="1116C8"/>
    <a:srgbClr val="222BCE"/>
    <a:srgbClr val="3340D4"/>
    <a:srgbClr val="4456DA"/>
    <a:srgbClr val="556CE1"/>
    <a:srgbClr val="7797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8832972-0E60-462E-9C8A-9AA84F658D52}" v="348" dt="2023-04-21T16:40:43.06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200" autoAdjust="0"/>
    <p:restoredTop sz="86420" autoAdjust="0"/>
  </p:normalViewPr>
  <p:slideViewPr>
    <p:cSldViewPr snapToGrid="0">
      <p:cViewPr varScale="1">
        <p:scale>
          <a:sx n="117" d="100"/>
          <a:sy n="117" d="100"/>
        </p:scale>
        <p:origin x="132" y="55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28" Type="http://schemas.microsoft.com/office/2016/11/relationships/changesInfo" Target="changesInfos/changesInfo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begg, Christian" userId="a3e35c8d-cb43-44c1-9c2e-610c433b1aab" providerId="ADAL" clId="{B8832972-0E60-462E-9C8A-9AA84F658D52}"/>
    <pc:docChg chg="undo custSel addSld delSld modSld sldOrd">
      <pc:chgData name="Abegg, Christian" userId="a3e35c8d-cb43-44c1-9c2e-610c433b1aab" providerId="ADAL" clId="{B8832972-0E60-462E-9C8A-9AA84F658D52}" dt="2023-04-21T16:42:01.016" v="2663" actId="27636"/>
      <pc:docMkLst>
        <pc:docMk/>
      </pc:docMkLst>
      <pc:sldChg chg="modSp mod modTransition">
        <pc:chgData name="Abegg, Christian" userId="a3e35c8d-cb43-44c1-9c2e-610c433b1aab" providerId="ADAL" clId="{B8832972-0E60-462E-9C8A-9AA84F658D52}" dt="2023-04-21T16:42:01.016" v="2663" actId="27636"/>
        <pc:sldMkLst>
          <pc:docMk/>
          <pc:sldMk cId="2636014918" sldId="256"/>
        </pc:sldMkLst>
        <pc:spChg chg="mod">
          <ac:chgData name="Abegg, Christian" userId="a3e35c8d-cb43-44c1-9c2e-610c433b1aab" providerId="ADAL" clId="{B8832972-0E60-462E-9C8A-9AA84F658D52}" dt="2023-04-18T08:25:01.444" v="986"/>
          <ac:spMkLst>
            <pc:docMk/>
            <pc:sldMk cId="2636014918" sldId="256"/>
            <ac:spMk id="2" creationId="{15E8189E-5F5D-43AC-3374-16017FF1C8D4}"/>
          </ac:spMkLst>
        </pc:spChg>
        <pc:spChg chg="mod">
          <ac:chgData name="Abegg, Christian" userId="a3e35c8d-cb43-44c1-9c2e-610c433b1aab" providerId="ADAL" clId="{B8832972-0E60-462E-9C8A-9AA84F658D52}" dt="2023-04-21T16:42:01.016" v="2663" actId="27636"/>
          <ac:spMkLst>
            <pc:docMk/>
            <pc:sldMk cId="2636014918" sldId="256"/>
            <ac:spMk id="3" creationId="{AAB712D9-82E3-87DF-D058-90443631EFDA}"/>
          </ac:spMkLst>
        </pc:spChg>
      </pc:sldChg>
      <pc:sldChg chg="addSp delSp modSp mod modTransition">
        <pc:chgData name="Abegg, Christian" userId="a3e35c8d-cb43-44c1-9c2e-610c433b1aab" providerId="ADAL" clId="{B8832972-0E60-462E-9C8A-9AA84F658D52}" dt="2023-04-21T16:41:37.199" v="2642" actId="2085"/>
        <pc:sldMkLst>
          <pc:docMk/>
          <pc:sldMk cId="126985691" sldId="257"/>
        </pc:sldMkLst>
        <pc:spChg chg="mod">
          <ac:chgData name="Abegg, Christian" userId="a3e35c8d-cb43-44c1-9c2e-610c433b1aab" providerId="ADAL" clId="{B8832972-0E60-462E-9C8A-9AA84F658D52}" dt="2023-04-17T18:38:30.757" v="322"/>
          <ac:spMkLst>
            <pc:docMk/>
            <pc:sldMk cId="126985691" sldId="257"/>
            <ac:spMk id="2" creationId="{15E8189E-5F5D-43AC-3374-16017FF1C8D4}"/>
          </ac:spMkLst>
        </pc:spChg>
        <pc:spChg chg="mod">
          <ac:chgData name="Abegg, Christian" userId="a3e35c8d-cb43-44c1-9c2e-610c433b1aab" providerId="ADAL" clId="{B8832972-0E60-462E-9C8A-9AA84F658D52}" dt="2023-04-17T18:38:30.757" v="322"/>
          <ac:spMkLst>
            <pc:docMk/>
            <pc:sldMk cId="126985691" sldId="257"/>
            <ac:spMk id="3" creationId="{AAB712D9-82E3-87DF-D058-90443631EFDA}"/>
          </ac:spMkLst>
        </pc:spChg>
        <pc:spChg chg="add mod">
          <ac:chgData name="Abegg, Christian" userId="a3e35c8d-cb43-44c1-9c2e-610c433b1aab" providerId="ADAL" clId="{B8832972-0E60-462E-9C8A-9AA84F658D52}" dt="2023-04-18T09:11:40.793" v="2231" actId="1036"/>
          <ac:spMkLst>
            <pc:docMk/>
            <pc:sldMk cId="126985691" sldId="257"/>
            <ac:spMk id="4" creationId="{57E8D764-83B9-7A64-4DA2-5D9FA2217912}"/>
          </ac:spMkLst>
        </pc:spChg>
        <pc:spChg chg="add del mod">
          <ac:chgData name="Abegg, Christian" userId="a3e35c8d-cb43-44c1-9c2e-610c433b1aab" providerId="ADAL" clId="{B8832972-0E60-462E-9C8A-9AA84F658D52}" dt="2023-04-21T16:05:31.098" v="2547" actId="21"/>
          <ac:spMkLst>
            <pc:docMk/>
            <pc:sldMk cId="126985691" sldId="257"/>
            <ac:spMk id="6" creationId="{9B1B4026-341D-CD3A-B630-8D11636ABA17}"/>
          </ac:spMkLst>
        </pc:spChg>
        <pc:spChg chg="add mod">
          <ac:chgData name="Abegg, Christian" userId="a3e35c8d-cb43-44c1-9c2e-610c433b1aab" providerId="ADAL" clId="{B8832972-0E60-462E-9C8A-9AA84F658D52}" dt="2023-04-21T16:41:37.199" v="2642" actId="2085"/>
          <ac:spMkLst>
            <pc:docMk/>
            <pc:sldMk cId="126985691" sldId="257"/>
            <ac:spMk id="7" creationId="{D729BD21-7A23-39ED-1429-849D37DA49B4}"/>
          </ac:spMkLst>
        </pc:spChg>
      </pc:sldChg>
      <pc:sldChg chg="addSp delSp modSp mod modTransition modNotesTx">
        <pc:chgData name="Abegg, Christian" userId="a3e35c8d-cb43-44c1-9c2e-610c433b1aab" providerId="ADAL" clId="{B8832972-0E60-462E-9C8A-9AA84F658D52}" dt="2023-04-21T16:41:29.430" v="2641" actId="2085"/>
        <pc:sldMkLst>
          <pc:docMk/>
          <pc:sldMk cId="2082816712" sldId="258"/>
        </pc:sldMkLst>
        <pc:spChg chg="mod">
          <ac:chgData name="Abegg, Christian" userId="a3e35c8d-cb43-44c1-9c2e-610c433b1aab" providerId="ADAL" clId="{B8832972-0E60-462E-9C8A-9AA84F658D52}" dt="2023-04-17T18:38:30.757" v="322"/>
          <ac:spMkLst>
            <pc:docMk/>
            <pc:sldMk cId="2082816712" sldId="258"/>
            <ac:spMk id="2" creationId="{15E8189E-5F5D-43AC-3374-16017FF1C8D4}"/>
          </ac:spMkLst>
        </pc:spChg>
        <pc:spChg chg="mod">
          <ac:chgData name="Abegg, Christian" userId="a3e35c8d-cb43-44c1-9c2e-610c433b1aab" providerId="ADAL" clId="{B8832972-0E60-462E-9C8A-9AA84F658D52}" dt="2023-04-17T18:38:30.757" v="322"/>
          <ac:spMkLst>
            <pc:docMk/>
            <pc:sldMk cId="2082816712" sldId="258"/>
            <ac:spMk id="3" creationId="{AAB712D9-82E3-87DF-D058-90443631EFDA}"/>
          </ac:spMkLst>
        </pc:spChg>
        <pc:spChg chg="add del mod">
          <ac:chgData name="Abegg, Christian" userId="a3e35c8d-cb43-44c1-9c2e-610c433b1aab" providerId="ADAL" clId="{B8832972-0E60-462E-9C8A-9AA84F658D52}" dt="2023-04-18T08:57:30.959" v="1910" actId="478"/>
          <ac:spMkLst>
            <pc:docMk/>
            <pc:sldMk cId="2082816712" sldId="258"/>
            <ac:spMk id="5" creationId="{7A230C48-7A81-0771-2E85-D1FB24435B91}"/>
          </ac:spMkLst>
        </pc:spChg>
        <pc:spChg chg="add mod">
          <ac:chgData name="Abegg, Christian" userId="a3e35c8d-cb43-44c1-9c2e-610c433b1aab" providerId="ADAL" clId="{B8832972-0E60-462E-9C8A-9AA84F658D52}" dt="2023-04-21T16:41:29.430" v="2641" actId="2085"/>
          <ac:spMkLst>
            <pc:docMk/>
            <pc:sldMk cId="2082816712" sldId="258"/>
            <ac:spMk id="5" creationId="{E84357F6-160B-1840-0469-00F5EC0AA7AC}"/>
          </ac:spMkLst>
        </pc:spChg>
        <pc:spChg chg="add del mod">
          <ac:chgData name="Abegg, Christian" userId="a3e35c8d-cb43-44c1-9c2e-610c433b1aab" providerId="ADAL" clId="{B8832972-0E60-462E-9C8A-9AA84F658D52}" dt="2023-04-18T08:57:49.247" v="1929" actId="478"/>
          <ac:spMkLst>
            <pc:docMk/>
            <pc:sldMk cId="2082816712" sldId="258"/>
            <ac:spMk id="6" creationId="{8D0DE71B-F495-BB0B-B89F-D8D5652CF90D}"/>
          </ac:spMkLst>
        </pc:spChg>
        <pc:spChg chg="add mod">
          <ac:chgData name="Abegg, Christian" userId="a3e35c8d-cb43-44c1-9c2e-610c433b1aab" providerId="ADAL" clId="{B8832972-0E60-462E-9C8A-9AA84F658D52}" dt="2023-04-18T09:11:45.974" v="2259" actId="1036"/>
          <ac:spMkLst>
            <pc:docMk/>
            <pc:sldMk cId="2082816712" sldId="258"/>
            <ac:spMk id="7" creationId="{37E63B22-79F8-207F-3D28-DD798DFA5CA5}"/>
          </ac:spMkLst>
        </pc:spChg>
      </pc:sldChg>
      <pc:sldChg chg="addSp delSp modSp mod modTransition modNotesTx">
        <pc:chgData name="Abegg, Christian" userId="a3e35c8d-cb43-44c1-9c2e-610c433b1aab" providerId="ADAL" clId="{B8832972-0E60-462E-9C8A-9AA84F658D52}" dt="2023-04-18T09:11:26.352" v="2195"/>
        <pc:sldMkLst>
          <pc:docMk/>
          <pc:sldMk cId="1730960493" sldId="259"/>
        </pc:sldMkLst>
        <pc:spChg chg="mod">
          <ac:chgData name="Abegg, Christian" userId="a3e35c8d-cb43-44c1-9c2e-610c433b1aab" providerId="ADAL" clId="{B8832972-0E60-462E-9C8A-9AA84F658D52}" dt="2023-04-17T18:38:30.757" v="322"/>
          <ac:spMkLst>
            <pc:docMk/>
            <pc:sldMk cId="1730960493" sldId="259"/>
            <ac:spMk id="2" creationId="{15E8189E-5F5D-43AC-3374-16017FF1C8D4}"/>
          </ac:spMkLst>
        </pc:spChg>
        <pc:spChg chg="mod">
          <ac:chgData name="Abegg, Christian" userId="a3e35c8d-cb43-44c1-9c2e-610c433b1aab" providerId="ADAL" clId="{B8832972-0E60-462E-9C8A-9AA84F658D52}" dt="2023-04-17T18:38:30.757" v="322"/>
          <ac:spMkLst>
            <pc:docMk/>
            <pc:sldMk cId="1730960493" sldId="259"/>
            <ac:spMk id="3" creationId="{AAB712D9-82E3-87DF-D058-90443631EFDA}"/>
          </ac:spMkLst>
        </pc:spChg>
        <pc:spChg chg="add mod">
          <ac:chgData name="Abegg, Christian" userId="a3e35c8d-cb43-44c1-9c2e-610c433b1aab" providerId="ADAL" clId="{B8832972-0E60-462E-9C8A-9AA84F658D52}" dt="2023-04-18T08:59:33.938" v="2030"/>
          <ac:spMkLst>
            <pc:docMk/>
            <pc:sldMk cId="1730960493" sldId="259"/>
            <ac:spMk id="4" creationId="{83E5ECD8-105F-ECD8-6DDB-3EBECDFB92E1}"/>
          </ac:spMkLst>
        </pc:spChg>
        <pc:picChg chg="del mod">
          <ac:chgData name="Abegg, Christian" userId="a3e35c8d-cb43-44c1-9c2e-610c433b1aab" providerId="ADAL" clId="{B8832972-0E60-462E-9C8A-9AA84F658D52}" dt="2023-04-17T18:17:58.056" v="186" actId="478"/>
          <ac:picMkLst>
            <pc:docMk/>
            <pc:sldMk cId="1730960493" sldId="259"/>
            <ac:picMk id="5" creationId="{E73BF710-52FD-88AD-9E16-AA4F4D7EA601}"/>
          </ac:picMkLst>
        </pc:picChg>
        <pc:picChg chg="add mod modCrop">
          <ac:chgData name="Abegg, Christian" userId="a3e35c8d-cb43-44c1-9c2e-610c433b1aab" providerId="ADAL" clId="{B8832972-0E60-462E-9C8A-9AA84F658D52}" dt="2023-04-17T18:18:28.222" v="193" actId="732"/>
          <ac:picMkLst>
            <pc:docMk/>
            <pc:sldMk cId="1730960493" sldId="259"/>
            <ac:picMk id="6" creationId="{78C4A11A-FEDB-0924-7A5E-A0943AEE95E9}"/>
          </ac:picMkLst>
        </pc:picChg>
        <pc:picChg chg="add del mod">
          <ac:chgData name="Abegg, Christian" userId="a3e35c8d-cb43-44c1-9c2e-610c433b1aab" providerId="ADAL" clId="{B8832972-0E60-462E-9C8A-9AA84F658D52}" dt="2023-04-17T18:46:50.685" v="399" actId="21"/>
          <ac:picMkLst>
            <pc:docMk/>
            <pc:sldMk cId="1730960493" sldId="259"/>
            <ac:picMk id="7" creationId="{3FA727AC-0532-D53A-F52C-C836463A34A7}"/>
          </ac:picMkLst>
        </pc:picChg>
      </pc:sldChg>
      <pc:sldChg chg="delSp del mod modTransition">
        <pc:chgData name="Abegg, Christian" userId="a3e35c8d-cb43-44c1-9c2e-610c433b1aab" providerId="ADAL" clId="{B8832972-0E60-462E-9C8A-9AA84F658D52}" dt="2023-04-17T18:20:27.564" v="199" actId="47"/>
        <pc:sldMkLst>
          <pc:docMk/>
          <pc:sldMk cId="3886889120" sldId="260"/>
        </pc:sldMkLst>
        <pc:picChg chg="del">
          <ac:chgData name="Abegg, Christian" userId="a3e35c8d-cb43-44c1-9c2e-610c433b1aab" providerId="ADAL" clId="{B8832972-0E60-462E-9C8A-9AA84F658D52}" dt="2023-04-17T18:20:24.029" v="197" actId="21"/>
          <ac:picMkLst>
            <pc:docMk/>
            <pc:sldMk cId="3886889120" sldId="260"/>
            <ac:picMk id="4" creationId="{390B63B8-1AA2-D6FD-7E40-201F5F6D97F3}"/>
          </ac:picMkLst>
        </pc:picChg>
      </pc:sldChg>
      <pc:sldChg chg="del modTransition">
        <pc:chgData name="Abegg, Christian" userId="a3e35c8d-cb43-44c1-9c2e-610c433b1aab" providerId="ADAL" clId="{B8832972-0E60-462E-9C8A-9AA84F658D52}" dt="2023-04-13T06:53:15.727" v="180" actId="47"/>
        <pc:sldMkLst>
          <pc:docMk/>
          <pc:sldMk cId="3455817071" sldId="261"/>
        </pc:sldMkLst>
      </pc:sldChg>
      <pc:sldChg chg="modSp del modTransition">
        <pc:chgData name="Abegg, Christian" userId="a3e35c8d-cb43-44c1-9c2e-610c433b1aab" providerId="ADAL" clId="{B8832972-0E60-462E-9C8A-9AA84F658D52}" dt="2023-04-17T19:00:17.865" v="404" actId="47"/>
        <pc:sldMkLst>
          <pc:docMk/>
          <pc:sldMk cId="2129991402" sldId="262"/>
        </pc:sldMkLst>
        <pc:spChg chg="mod">
          <ac:chgData name="Abegg, Christian" userId="a3e35c8d-cb43-44c1-9c2e-610c433b1aab" providerId="ADAL" clId="{B8832972-0E60-462E-9C8A-9AA84F658D52}" dt="2023-04-17T18:38:30.757" v="322"/>
          <ac:spMkLst>
            <pc:docMk/>
            <pc:sldMk cId="2129991402" sldId="262"/>
            <ac:spMk id="2" creationId="{15E8189E-5F5D-43AC-3374-16017FF1C8D4}"/>
          </ac:spMkLst>
        </pc:spChg>
        <pc:spChg chg="mod">
          <ac:chgData name="Abegg, Christian" userId="a3e35c8d-cb43-44c1-9c2e-610c433b1aab" providerId="ADAL" clId="{B8832972-0E60-462E-9C8A-9AA84F658D52}" dt="2023-04-17T18:38:30.757" v="322"/>
          <ac:spMkLst>
            <pc:docMk/>
            <pc:sldMk cId="2129991402" sldId="262"/>
            <ac:spMk id="3" creationId="{AAB712D9-82E3-87DF-D058-90443631EFDA}"/>
          </ac:spMkLst>
        </pc:spChg>
      </pc:sldChg>
      <pc:sldChg chg="del modTransition">
        <pc:chgData name="Abegg, Christian" userId="a3e35c8d-cb43-44c1-9c2e-610c433b1aab" providerId="ADAL" clId="{B8832972-0E60-462E-9C8A-9AA84F658D52}" dt="2023-04-13T06:22:07.368" v="118" actId="47"/>
        <pc:sldMkLst>
          <pc:docMk/>
          <pc:sldMk cId="281070352" sldId="263"/>
        </pc:sldMkLst>
      </pc:sldChg>
      <pc:sldChg chg="delSp del mod modTransition">
        <pc:chgData name="Abegg, Christian" userId="a3e35c8d-cb43-44c1-9c2e-610c433b1aab" providerId="ADAL" clId="{B8832972-0E60-462E-9C8A-9AA84F658D52}" dt="2023-04-13T06:36:26.823" v="172" actId="47"/>
        <pc:sldMkLst>
          <pc:docMk/>
          <pc:sldMk cId="2812953338" sldId="264"/>
        </pc:sldMkLst>
        <pc:picChg chg="del">
          <ac:chgData name="Abegg, Christian" userId="a3e35c8d-cb43-44c1-9c2e-610c433b1aab" providerId="ADAL" clId="{B8832972-0E60-462E-9C8A-9AA84F658D52}" dt="2023-04-13T06:36:23.792" v="170" actId="21"/>
          <ac:picMkLst>
            <pc:docMk/>
            <pc:sldMk cId="2812953338" sldId="264"/>
            <ac:picMk id="5" creationId="{F6DFE4C2-D739-D4E8-E61B-E99DE702C66A}"/>
          </ac:picMkLst>
        </pc:picChg>
      </pc:sldChg>
      <pc:sldChg chg="del modTransition">
        <pc:chgData name="Abegg, Christian" userId="a3e35c8d-cb43-44c1-9c2e-610c433b1aab" providerId="ADAL" clId="{B8832972-0E60-462E-9C8A-9AA84F658D52}" dt="2023-04-13T06:06:15.819" v="8" actId="47"/>
        <pc:sldMkLst>
          <pc:docMk/>
          <pc:sldMk cId="3160756219" sldId="265"/>
        </pc:sldMkLst>
      </pc:sldChg>
      <pc:sldChg chg="del modTransition">
        <pc:chgData name="Abegg, Christian" userId="a3e35c8d-cb43-44c1-9c2e-610c433b1aab" providerId="ADAL" clId="{B8832972-0E60-462E-9C8A-9AA84F658D52}" dt="2023-04-13T06:06:15.819" v="8" actId="47"/>
        <pc:sldMkLst>
          <pc:docMk/>
          <pc:sldMk cId="2028252287" sldId="266"/>
        </pc:sldMkLst>
      </pc:sldChg>
      <pc:sldChg chg="del modTransition">
        <pc:chgData name="Abegg, Christian" userId="a3e35c8d-cb43-44c1-9c2e-610c433b1aab" providerId="ADAL" clId="{B8832972-0E60-462E-9C8A-9AA84F658D52}" dt="2023-04-13T06:06:15.819" v="8" actId="47"/>
        <pc:sldMkLst>
          <pc:docMk/>
          <pc:sldMk cId="1563670534" sldId="268"/>
        </pc:sldMkLst>
      </pc:sldChg>
      <pc:sldChg chg="del modTransition">
        <pc:chgData name="Abegg, Christian" userId="a3e35c8d-cb43-44c1-9c2e-610c433b1aab" providerId="ADAL" clId="{B8832972-0E60-462E-9C8A-9AA84F658D52}" dt="2023-04-13T06:06:15.819" v="8" actId="47"/>
        <pc:sldMkLst>
          <pc:docMk/>
          <pc:sldMk cId="3823492885" sldId="269"/>
        </pc:sldMkLst>
      </pc:sldChg>
      <pc:sldChg chg="del modTransition">
        <pc:chgData name="Abegg, Christian" userId="a3e35c8d-cb43-44c1-9c2e-610c433b1aab" providerId="ADAL" clId="{B8832972-0E60-462E-9C8A-9AA84F658D52}" dt="2023-04-13T06:06:15.819" v="8" actId="47"/>
        <pc:sldMkLst>
          <pc:docMk/>
          <pc:sldMk cId="1867877683" sldId="270"/>
        </pc:sldMkLst>
      </pc:sldChg>
      <pc:sldChg chg="del modTransition">
        <pc:chgData name="Abegg, Christian" userId="a3e35c8d-cb43-44c1-9c2e-610c433b1aab" providerId="ADAL" clId="{B8832972-0E60-462E-9C8A-9AA84F658D52}" dt="2023-04-13T06:06:15.819" v="8" actId="47"/>
        <pc:sldMkLst>
          <pc:docMk/>
          <pc:sldMk cId="1497058905" sldId="271"/>
        </pc:sldMkLst>
      </pc:sldChg>
      <pc:sldChg chg="del modTransition">
        <pc:chgData name="Abegg, Christian" userId="a3e35c8d-cb43-44c1-9c2e-610c433b1aab" providerId="ADAL" clId="{B8832972-0E60-462E-9C8A-9AA84F658D52}" dt="2023-04-13T06:18:17.660" v="44" actId="47"/>
        <pc:sldMkLst>
          <pc:docMk/>
          <pc:sldMk cId="1030195705" sldId="273"/>
        </pc:sldMkLst>
      </pc:sldChg>
      <pc:sldChg chg="del modTransition">
        <pc:chgData name="Abegg, Christian" userId="a3e35c8d-cb43-44c1-9c2e-610c433b1aab" providerId="ADAL" clId="{B8832972-0E60-462E-9C8A-9AA84F658D52}" dt="2023-04-13T06:31:42.450" v="130" actId="47"/>
        <pc:sldMkLst>
          <pc:docMk/>
          <pc:sldMk cId="2216849342" sldId="274"/>
        </pc:sldMkLst>
      </pc:sldChg>
      <pc:sldChg chg="modSp del mod modTransition">
        <pc:chgData name="Abegg, Christian" userId="a3e35c8d-cb43-44c1-9c2e-610c433b1aab" providerId="ADAL" clId="{B8832972-0E60-462E-9C8A-9AA84F658D52}" dt="2023-04-17T18:38:42.215" v="325" actId="47"/>
        <pc:sldMkLst>
          <pc:docMk/>
          <pc:sldMk cId="1439047609" sldId="275"/>
        </pc:sldMkLst>
        <pc:spChg chg="mod">
          <ac:chgData name="Abegg, Christian" userId="a3e35c8d-cb43-44c1-9c2e-610c433b1aab" providerId="ADAL" clId="{B8832972-0E60-462E-9C8A-9AA84F658D52}" dt="2023-04-17T18:38:30.757" v="322"/>
          <ac:spMkLst>
            <pc:docMk/>
            <pc:sldMk cId="1439047609" sldId="275"/>
            <ac:spMk id="2" creationId="{15E8189E-5F5D-43AC-3374-16017FF1C8D4}"/>
          </ac:spMkLst>
        </pc:spChg>
        <pc:spChg chg="mod">
          <ac:chgData name="Abegg, Christian" userId="a3e35c8d-cb43-44c1-9c2e-610c433b1aab" providerId="ADAL" clId="{B8832972-0E60-462E-9C8A-9AA84F658D52}" dt="2023-04-17T18:38:30.757" v="322"/>
          <ac:spMkLst>
            <pc:docMk/>
            <pc:sldMk cId="1439047609" sldId="275"/>
            <ac:spMk id="3" creationId="{AAB712D9-82E3-87DF-D058-90443631EFDA}"/>
          </ac:spMkLst>
        </pc:spChg>
      </pc:sldChg>
      <pc:sldChg chg="del modTransition">
        <pc:chgData name="Abegg, Christian" userId="a3e35c8d-cb43-44c1-9c2e-610c433b1aab" providerId="ADAL" clId="{B8832972-0E60-462E-9C8A-9AA84F658D52}" dt="2023-04-13T06:06:15.819" v="8" actId="47"/>
        <pc:sldMkLst>
          <pc:docMk/>
          <pc:sldMk cId="1451591230" sldId="276"/>
        </pc:sldMkLst>
      </pc:sldChg>
      <pc:sldChg chg="del modTransition">
        <pc:chgData name="Abegg, Christian" userId="a3e35c8d-cb43-44c1-9c2e-610c433b1aab" providerId="ADAL" clId="{B8832972-0E60-462E-9C8A-9AA84F658D52}" dt="2023-04-13T06:37:51.583" v="178" actId="47"/>
        <pc:sldMkLst>
          <pc:docMk/>
          <pc:sldMk cId="3699114153" sldId="277"/>
        </pc:sldMkLst>
      </pc:sldChg>
      <pc:sldChg chg="addSp delSp modSp add del mod">
        <pc:chgData name="Abegg, Christian" userId="a3e35c8d-cb43-44c1-9c2e-610c433b1aab" providerId="ADAL" clId="{B8832972-0E60-462E-9C8A-9AA84F658D52}" dt="2023-04-13T06:27:07.160" v="121" actId="47"/>
        <pc:sldMkLst>
          <pc:docMk/>
          <pc:sldMk cId="1488167123" sldId="278"/>
        </pc:sldMkLst>
        <pc:spChg chg="del">
          <ac:chgData name="Abegg, Christian" userId="a3e35c8d-cb43-44c1-9c2e-610c433b1aab" providerId="ADAL" clId="{B8832972-0E60-462E-9C8A-9AA84F658D52}" dt="2023-04-13T06:06:27.159" v="12" actId="478"/>
          <ac:spMkLst>
            <pc:docMk/>
            <pc:sldMk cId="1488167123" sldId="278"/>
            <ac:spMk id="3" creationId="{AAB712D9-82E3-87DF-D058-90443631EFDA}"/>
          </ac:spMkLst>
        </pc:spChg>
        <pc:graphicFrameChg chg="add mod">
          <ac:chgData name="Abegg, Christian" userId="a3e35c8d-cb43-44c1-9c2e-610c433b1aab" providerId="ADAL" clId="{B8832972-0E60-462E-9C8A-9AA84F658D52}" dt="2023-04-13T06:19:15.787" v="67" actId="207"/>
          <ac:graphicFrameMkLst>
            <pc:docMk/>
            <pc:sldMk cId="1488167123" sldId="278"/>
            <ac:graphicFrameMk id="4" creationId="{B2E810EB-BAFB-F710-9F60-41710629CC3C}"/>
          </ac:graphicFrameMkLst>
        </pc:graphicFrameChg>
        <pc:graphicFrameChg chg="add del mod">
          <ac:chgData name="Abegg, Christian" userId="a3e35c8d-cb43-44c1-9c2e-610c433b1aab" providerId="ADAL" clId="{B8832972-0E60-462E-9C8A-9AA84F658D52}" dt="2023-04-13T06:18:14.857" v="43"/>
          <ac:graphicFrameMkLst>
            <pc:docMk/>
            <pc:sldMk cId="1488167123" sldId="278"/>
            <ac:graphicFrameMk id="5" creationId="{6E5D2F0C-0802-E3A7-3997-932E8AE4E13A}"/>
          </ac:graphicFrameMkLst>
        </pc:graphicFrameChg>
      </pc:sldChg>
      <pc:sldChg chg="modSp add del mod modTransition modShow">
        <pc:chgData name="Abegg, Christian" userId="a3e35c8d-cb43-44c1-9c2e-610c433b1aab" providerId="ADAL" clId="{B8832972-0E60-462E-9C8A-9AA84F658D52}" dt="2023-04-18T06:41:33.450" v="414" actId="47"/>
        <pc:sldMkLst>
          <pc:docMk/>
          <pc:sldMk cId="3731486261" sldId="279"/>
        </pc:sldMkLst>
        <pc:spChg chg="mod">
          <ac:chgData name="Abegg, Christian" userId="a3e35c8d-cb43-44c1-9c2e-610c433b1aab" providerId="ADAL" clId="{B8832972-0E60-462E-9C8A-9AA84F658D52}" dt="2023-04-17T18:38:30.757" v="322"/>
          <ac:spMkLst>
            <pc:docMk/>
            <pc:sldMk cId="3731486261" sldId="279"/>
            <ac:spMk id="2" creationId="{15E8189E-5F5D-43AC-3374-16017FF1C8D4}"/>
          </ac:spMkLst>
        </pc:spChg>
        <pc:graphicFrameChg chg="mod">
          <ac:chgData name="Abegg, Christian" userId="a3e35c8d-cb43-44c1-9c2e-610c433b1aab" providerId="ADAL" clId="{B8832972-0E60-462E-9C8A-9AA84F658D52}" dt="2023-04-13T06:19:38.749" v="76" actId="207"/>
          <ac:graphicFrameMkLst>
            <pc:docMk/>
            <pc:sldMk cId="3731486261" sldId="279"/>
            <ac:graphicFrameMk id="4" creationId="{B2E810EB-BAFB-F710-9F60-41710629CC3C}"/>
          </ac:graphicFrameMkLst>
        </pc:graphicFrameChg>
      </pc:sldChg>
      <pc:sldChg chg="modSp add del modTransition">
        <pc:chgData name="Abegg, Christian" userId="a3e35c8d-cb43-44c1-9c2e-610c433b1aab" providerId="ADAL" clId="{B8832972-0E60-462E-9C8A-9AA84F658D52}" dt="2023-04-18T06:41:33.450" v="414" actId="47"/>
        <pc:sldMkLst>
          <pc:docMk/>
          <pc:sldMk cId="1210668075" sldId="280"/>
        </pc:sldMkLst>
        <pc:spChg chg="mod">
          <ac:chgData name="Abegg, Christian" userId="a3e35c8d-cb43-44c1-9c2e-610c433b1aab" providerId="ADAL" clId="{B8832972-0E60-462E-9C8A-9AA84F658D52}" dt="2023-04-17T18:38:30.757" v="322"/>
          <ac:spMkLst>
            <pc:docMk/>
            <pc:sldMk cId="1210668075" sldId="280"/>
            <ac:spMk id="2" creationId="{15E8189E-5F5D-43AC-3374-16017FF1C8D4}"/>
          </ac:spMkLst>
        </pc:spChg>
        <pc:graphicFrameChg chg="mod">
          <ac:chgData name="Abegg, Christian" userId="a3e35c8d-cb43-44c1-9c2e-610c433b1aab" providerId="ADAL" clId="{B8832972-0E60-462E-9C8A-9AA84F658D52}" dt="2023-04-13T06:19:56.756" v="84" actId="207"/>
          <ac:graphicFrameMkLst>
            <pc:docMk/>
            <pc:sldMk cId="1210668075" sldId="280"/>
            <ac:graphicFrameMk id="4" creationId="{B2E810EB-BAFB-F710-9F60-41710629CC3C}"/>
          </ac:graphicFrameMkLst>
        </pc:graphicFrameChg>
      </pc:sldChg>
      <pc:sldChg chg="modSp add del mod modTransition modShow">
        <pc:chgData name="Abegg, Christian" userId="a3e35c8d-cb43-44c1-9c2e-610c433b1aab" providerId="ADAL" clId="{B8832972-0E60-462E-9C8A-9AA84F658D52}" dt="2023-04-18T06:41:33.450" v="414" actId="47"/>
        <pc:sldMkLst>
          <pc:docMk/>
          <pc:sldMk cId="1405588376" sldId="281"/>
        </pc:sldMkLst>
        <pc:spChg chg="mod">
          <ac:chgData name="Abegg, Christian" userId="a3e35c8d-cb43-44c1-9c2e-610c433b1aab" providerId="ADAL" clId="{B8832972-0E60-462E-9C8A-9AA84F658D52}" dt="2023-04-17T18:38:30.757" v="322"/>
          <ac:spMkLst>
            <pc:docMk/>
            <pc:sldMk cId="1405588376" sldId="281"/>
            <ac:spMk id="2" creationId="{15E8189E-5F5D-43AC-3374-16017FF1C8D4}"/>
          </ac:spMkLst>
        </pc:spChg>
        <pc:graphicFrameChg chg="mod">
          <ac:chgData name="Abegg, Christian" userId="a3e35c8d-cb43-44c1-9c2e-610c433b1aab" providerId="ADAL" clId="{B8832972-0E60-462E-9C8A-9AA84F658D52}" dt="2023-04-13T06:20:19.187" v="91" actId="207"/>
          <ac:graphicFrameMkLst>
            <pc:docMk/>
            <pc:sldMk cId="1405588376" sldId="281"/>
            <ac:graphicFrameMk id="4" creationId="{B2E810EB-BAFB-F710-9F60-41710629CC3C}"/>
          </ac:graphicFrameMkLst>
        </pc:graphicFrameChg>
      </pc:sldChg>
      <pc:sldChg chg="modSp add del modTransition">
        <pc:chgData name="Abegg, Christian" userId="a3e35c8d-cb43-44c1-9c2e-610c433b1aab" providerId="ADAL" clId="{B8832972-0E60-462E-9C8A-9AA84F658D52}" dt="2023-04-18T06:41:33.450" v="414" actId="47"/>
        <pc:sldMkLst>
          <pc:docMk/>
          <pc:sldMk cId="719360676" sldId="282"/>
        </pc:sldMkLst>
        <pc:spChg chg="mod">
          <ac:chgData name="Abegg, Christian" userId="a3e35c8d-cb43-44c1-9c2e-610c433b1aab" providerId="ADAL" clId="{B8832972-0E60-462E-9C8A-9AA84F658D52}" dt="2023-04-17T18:38:30.757" v="322"/>
          <ac:spMkLst>
            <pc:docMk/>
            <pc:sldMk cId="719360676" sldId="282"/>
            <ac:spMk id="2" creationId="{15E8189E-5F5D-43AC-3374-16017FF1C8D4}"/>
          </ac:spMkLst>
        </pc:spChg>
        <pc:graphicFrameChg chg="mod">
          <ac:chgData name="Abegg, Christian" userId="a3e35c8d-cb43-44c1-9c2e-610c433b1aab" providerId="ADAL" clId="{B8832972-0E60-462E-9C8A-9AA84F658D52}" dt="2023-04-13T06:20:35.645" v="97" actId="207"/>
          <ac:graphicFrameMkLst>
            <pc:docMk/>
            <pc:sldMk cId="719360676" sldId="282"/>
            <ac:graphicFrameMk id="4" creationId="{B2E810EB-BAFB-F710-9F60-41710629CC3C}"/>
          </ac:graphicFrameMkLst>
        </pc:graphicFrameChg>
      </pc:sldChg>
      <pc:sldChg chg="modSp add del mod modTransition modShow">
        <pc:chgData name="Abegg, Christian" userId="a3e35c8d-cb43-44c1-9c2e-610c433b1aab" providerId="ADAL" clId="{B8832972-0E60-462E-9C8A-9AA84F658D52}" dt="2023-04-18T06:41:33.450" v="414" actId="47"/>
        <pc:sldMkLst>
          <pc:docMk/>
          <pc:sldMk cId="3289968609" sldId="283"/>
        </pc:sldMkLst>
        <pc:spChg chg="mod">
          <ac:chgData name="Abegg, Christian" userId="a3e35c8d-cb43-44c1-9c2e-610c433b1aab" providerId="ADAL" clId="{B8832972-0E60-462E-9C8A-9AA84F658D52}" dt="2023-04-17T18:38:30.757" v="322"/>
          <ac:spMkLst>
            <pc:docMk/>
            <pc:sldMk cId="3289968609" sldId="283"/>
            <ac:spMk id="2" creationId="{15E8189E-5F5D-43AC-3374-16017FF1C8D4}"/>
          </ac:spMkLst>
        </pc:spChg>
        <pc:graphicFrameChg chg="mod">
          <ac:chgData name="Abegg, Christian" userId="a3e35c8d-cb43-44c1-9c2e-610c433b1aab" providerId="ADAL" clId="{B8832972-0E60-462E-9C8A-9AA84F658D52}" dt="2023-04-13T06:20:51.181" v="102" actId="207"/>
          <ac:graphicFrameMkLst>
            <pc:docMk/>
            <pc:sldMk cId="3289968609" sldId="283"/>
            <ac:graphicFrameMk id="4" creationId="{B2E810EB-BAFB-F710-9F60-41710629CC3C}"/>
          </ac:graphicFrameMkLst>
        </pc:graphicFrameChg>
      </pc:sldChg>
      <pc:sldChg chg="modSp add del modTransition">
        <pc:chgData name="Abegg, Christian" userId="a3e35c8d-cb43-44c1-9c2e-610c433b1aab" providerId="ADAL" clId="{B8832972-0E60-462E-9C8A-9AA84F658D52}" dt="2023-04-18T06:41:33.450" v="414" actId="47"/>
        <pc:sldMkLst>
          <pc:docMk/>
          <pc:sldMk cId="1107980071" sldId="284"/>
        </pc:sldMkLst>
        <pc:spChg chg="mod">
          <ac:chgData name="Abegg, Christian" userId="a3e35c8d-cb43-44c1-9c2e-610c433b1aab" providerId="ADAL" clId="{B8832972-0E60-462E-9C8A-9AA84F658D52}" dt="2023-04-17T18:38:30.757" v="322"/>
          <ac:spMkLst>
            <pc:docMk/>
            <pc:sldMk cId="1107980071" sldId="284"/>
            <ac:spMk id="2" creationId="{15E8189E-5F5D-43AC-3374-16017FF1C8D4}"/>
          </ac:spMkLst>
        </pc:spChg>
        <pc:graphicFrameChg chg="mod">
          <ac:chgData name="Abegg, Christian" userId="a3e35c8d-cb43-44c1-9c2e-610c433b1aab" providerId="ADAL" clId="{B8832972-0E60-462E-9C8A-9AA84F658D52}" dt="2023-04-13T06:21:02.686" v="105" actId="207"/>
          <ac:graphicFrameMkLst>
            <pc:docMk/>
            <pc:sldMk cId="1107980071" sldId="284"/>
            <ac:graphicFrameMk id="4" creationId="{B2E810EB-BAFB-F710-9F60-41710629CC3C}"/>
          </ac:graphicFrameMkLst>
        </pc:graphicFrameChg>
      </pc:sldChg>
      <pc:sldChg chg="modSp add del ord modTransition">
        <pc:chgData name="Abegg, Christian" userId="a3e35c8d-cb43-44c1-9c2e-610c433b1aab" providerId="ADAL" clId="{B8832972-0E60-462E-9C8A-9AA84F658D52}" dt="2023-04-18T06:41:33.450" v="414" actId="47"/>
        <pc:sldMkLst>
          <pc:docMk/>
          <pc:sldMk cId="2111978714" sldId="285"/>
        </pc:sldMkLst>
        <pc:spChg chg="mod">
          <ac:chgData name="Abegg, Christian" userId="a3e35c8d-cb43-44c1-9c2e-610c433b1aab" providerId="ADAL" clId="{B8832972-0E60-462E-9C8A-9AA84F658D52}" dt="2023-04-17T18:38:30.757" v="322"/>
          <ac:spMkLst>
            <pc:docMk/>
            <pc:sldMk cId="2111978714" sldId="285"/>
            <ac:spMk id="2" creationId="{15E8189E-5F5D-43AC-3374-16017FF1C8D4}"/>
          </ac:spMkLst>
        </pc:spChg>
        <pc:graphicFrameChg chg="mod">
          <ac:chgData name="Abegg, Christian" userId="a3e35c8d-cb43-44c1-9c2e-610c433b1aab" providerId="ADAL" clId="{B8832972-0E60-462E-9C8A-9AA84F658D52}" dt="2023-04-13T06:21:27.090" v="111" actId="207"/>
          <ac:graphicFrameMkLst>
            <pc:docMk/>
            <pc:sldMk cId="2111978714" sldId="285"/>
            <ac:graphicFrameMk id="4" creationId="{B2E810EB-BAFB-F710-9F60-41710629CC3C}"/>
          </ac:graphicFrameMkLst>
        </pc:graphicFrameChg>
      </pc:sldChg>
      <pc:sldChg chg="modSp add del modTransition">
        <pc:chgData name="Abegg, Christian" userId="a3e35c8d-cb43-44c1-9c2e-610c433b1aab" providerId="ADAL" clId="{B8832972-0E60-462E-9C8A-9AA84F658D52}" dt="2023-04-18T06:41:33.450" v="414" actId="47"/>
        <pc:sldMkLst>
          <pc:docMk/>
          <pc:sldMk cId="2224260640" sldId="286"/>
        </pc:sldMkLst>
        <pc:spChg chg="mod">
          <ac:chgData name="Abegg, Christian" userId="a3e35c8d-cb43-44c1-9c2e-610c433b1aab" providerId="ADAL" clId="{B8832972-0E60-462E-9C8A-9AA84F658D52}" dt="2023-04-17T18:38:30.757" v="322"/>
          <ac:spMkLst>
            <pc:docMk/>
            <pc:sldMk cId="2224260640" sldId="286"/>
            <ac:spMk id="2" creationId="{15E8189E-5F5D-43AC-3374-16017FF1C8D4}"/>
          </ac:spMkLst>
        </pc:spChg>
        <pc:graphicFrameChg chg="mod">
          <ac:chgData name="Abegg, Christian" userId="a3e35c8d-cb43-44c1-9c2e-610c433b1aab" providerId="ADAL" clId="{B8832972-0E60-462E-9C8A-9AA84F658D52}" dt="2023-04-13T06:21:43.237" v="113" actId="207"/>
          <ac:graphicFrameMkLst>
            <pc:docMk/>
            <pc:sldMk cId="2224260640" sldId="286"/>
            <ac:graphicFrameMk id="4" creationId="{B2E810EB-BAFB-F710-9F60-41710629CC3C}"/>
          </ac:graphicFrameMkLst>
        </pc:graphicFrameChg>
      </pc:sldChg>
      <pc:sldChg chg="modSp add del modTransition">
        <pc:chgData name="Abegg, Christian" userId="a3e35c8d-cb43-44c1-9c2e-610c433b1aab" providerId="ADAL" clId="{B8832972-0E60-462E-9C8A-9AA84F658D52}" dt="2023-04-18T06:41:33.450" v="414" actId="47"/>
        <pc:sldMkLst>
          <pc:docMk/>
          <pc:sldMk cId="4179133255" sldId="287"/>
        </pc:sldMkLst>
        <pc:spChg chg="mod">
          <ac:chgData name="Abegg, Christian" userId="a3e35c8d-cb43-44c1-9c2e-610c433b1aab" providerId="ADAL" clId="{B8832972-0E60-462E-9C8A-9AA84F658D52}" dt="2023-04-17T18:38:30.757" v="322"/>
          <ac:spMkLst>
            <pc:docMk/>
            <pc:sldMk cId="4179133255" sldId="287"/>
            <ac:spMk id="2" creationId="{15E8189E-5F5D-43AC-3374-16017FF1C8D4}"/>
          </ac:spMkLst>
        </pc:spChg>
        <pc:graphicFrameChg chg="mod">
          <ac:chgData name="Abegg, Christian" userId="a3e35c8d-cb43-44c1-9c2e-610c433b1aab" providerId="ADAL" clId="{B8832972-0E60-462E-9C8A-9AA84F658D52}" dt="2023-04-13T06:21:49.198" v="114" actId="207"/>
          <ac:graphicFrameMkLst>
            <pc:docMk/>
            <pc:sldMk cId="4179133255" sldId="287"/>
            <ac:graphicFrameMk id="4" creationId="{B2E810EB-BAFB-F710-9F60-41710629CC3C}"/>
          </ac:graphicFrameMkLst>
        </pc:graphicFrameChg>
      </pc:sldChg>
      <pc:sldChg chg="addSp delSp modSp add del mod ord modTransition">
        <pc:chgData name="Abegg, Christian" userId="a3e35c8d-cb43-44c1-9c2e-610c433b1aab" providerId="ADAL" clId="{B8832972-0E60-462E-9C8A-9AA84F658D52}" dt="2023-04-17T18:37:46.735" v="317" actId="47"/>
        <pc:sldMkLst>
          <pc:docMk/>
          <pc:sldMk cId="4177043994" sldId="288"/>
        </pc:sldMkLst>
        <pc:spChg chg="mod">
          <ac:chgData name="Abegg, Christian" userId="a3e35c8d-cb43-44c1-9c2e-610c433b1aab" providerId="ADAL" clId="{B8832972-0E60-462E-9C8A-9AA84F658D52}" dt="2023-04-17T18:37:23.033" v="309"/>
          <ac:spMkLst>
            <pc:docMk/>
            <pc:sldMk cId="4177043994" sldId="288"/>
            <ac:spMk id="2" creationId="{15E8189E-5F5D-43AC-3374-16017FF1C8D4}"/>
          </ac:spMkLst>
        </pc:spChg>
        <pc:spChg chg="add del mod">
          <ac:chgData name="Abegg, Christian" userId="a3e35c8d-cb43-44c1-9c2e-610c433b1aab" providerId="ADAL" clId="{B8832972-0E60-462E-9C8A-9AA84F658D52}" dt="2023-04-17T18:37:41.930" v="315"/>
          <ac:spMkLst>
            <pc:docMk/>
            <pc:sldMk cId="4177043994" sldId="288"/>
            <ac:spMk id="6" creationId="{AB70485E-05B7-9837-3A79-7C9BB0C19C12}"/>
          </ac:spMkLst>
        </pc:spChg>
        <pc:graphicFrameChg chg="del mod">
          <ac:chgData name="Abegg, Christian" userId="a3e35c8d-cb43-44c1-9c2e-610c433b1aab" providerId="ADAL" clId="{B8832972-0E60-462E-9C8A-9AA84F658D52}" dt="2023-04-17T18:37:41.922" v="313" actId="478"/>
          <ac:graphicFrameMkLst>
            <pc:docMk/>
            <pc:sldMk cId="4177043994" sldId="288"/>
            <ac:graphicFrameMk id="4" creationId="{B2E810EB-BAFB-F710-9F60-41710629CC3C}"/>
          </ac:graphicFrameMkLst>
        </pc:graphicFrameChg>
        <pc:picChg chg="add del mod">
          <ac:chgData name="Abegg, Christian" userId="a3e35c8d-cb43-44c1-9c2e-610c433b1aab" providerId="ADAL" clId="{B8832972-0E60-462E-9C8A-9AA84F658D52}" dt="2023-04-17T18:37:04.652" v="308" actId="478"/>
          <ac:picMkLst>
            <pc:docMk/>
            <pc:sldMk cId="4177043994" sldId="288"/>
            <ac:picMk id="5" creationId="{5EDCDDBB-E026-9F59-363B-5086C4093865}"/>
          </ac:picMkLst>
        </pc:picChg>
      </pc:sldChg>
      <pc:sldChg chg="addSp delSp modSp add del mod ord modTransition">
        <pc:chgData name="Abegg, Christian" userId="a3e35c8d-cb43-44c1-9c2e-610c433b1aab" providerId="ADAL" clId="{B8832972-0E60-462E-9C8A-9AA84F658D52}" dt="2023-04-18T08:25:30.392" v="991" actId="47"/>
        <pc:sldMkLst>
          <pc:docMk/>
          <pc:sldMk cId="1586900678" sldId="289"/>
        </pc:sldMkLst>
        <pc:spChg chg="del mod">
          <ac:chgData name="Abegg, Christian" userId="a3e35c8d-cb43-44c1-9c2e-610c433b1aab" providerId="ADAL" clId="{B8832972-0E60-462E-9C8A-9AA84F658D52}" dt="2023-04-18T06:33:34.703" v="407" actId="478"/>
          <ac:spMkLst>
            <pc:docMk/>
            <pc:sldMk cId="1586900678" sldId="289"/>
            <ac:spMk id="2" creationId="{15E8189E-5F5D-43AC-3374-16017FF1C8D4}"/>
          </ac:spMkLst>
        </pc:spChg>
        <pc:spChg chg="add del mod">
          <ac:chgData name="Abegg, Christian" userId="a3e35c8d-cb43-44c1-9c2e-610c433b1aab" providerId="ADAL" clId="{B8832972-0E60-462E-9C8A-9AA84F658D52}" dt="2023-04-18T06:45:38.622" v="428" actId="478"/>
          <ac:spMkLst>
            <pc:docMk/>
            <pc:sldMk cId="1586900678" sldId="289"/>
            <ac:spMk id="6" creationId="{E5158FDF-892E-9E45-D551-AD57766D0CE7}"/>
          </ac:spMkLst>
        </pc:spChg>
        <pc:spChg chg="add mod">
          <ac:chgData name="Abegg, Christian" userId="a3e35c8d-cb43-44c1-9c2e-610c433b1aab" providerId="ADAL" clId="{B8832972-0E60-462E-9C8A-9AA84F658D52}" dt="2023-04-18T06:55:35.864" v="740" actId="6549"/>
          <ac:spMkLst>
            <pc:docMk/>
            <pc:sldMk cId="1586900678" sldId="289"/>
            <ac:spMk id="8" creationId="{C007E67B-5578-AB9A-F45A-F5CD3BDC1306}"/>
          </ac:spMkLst>
        </pc:spChg>
        <pc:spChg chg="add del mod">
          <ac:chgData name="Abegg, Christian" userId="a3e35c8d-cb43-44c1-9c2e-610c433b1aab" providerId="ADAL" clId="{B8832972-0E60-462E-9C8A-9AA84F658D52}" dt="2023-04-18T06:48:48.482" v="477" actId="478"/>
          <ac:spMkLst>
            <pc:docMk/>
            <pc:sldMk cId="1586900678" sldId="289"/>
            <ac:spMk id="10" creationId="{7D64AC75-171F-71B6-7D00-983A3162446E}"/>
          </ac:spMkLst>
        </pc:spChg>
        <pc:spChg chg="add mod">
          <ac:chgData name="Abegg, Christian" userId="a3e35c8d-cb43-44c1-9c2e-610c433b1aab" providerId="ADAL" clId="{B8832972-0E60-462E-9C8A-9AA84F658D52}" dt="2023-04-18T06:51:59.015" v="655" actId="1076"/>
          <ac:spMkLst>
            <pc:docMk/>
            <pc:sldMk cId="1586900678" sldId="289"/>
            <ac:spMk id="12" creationId="{D044AF4D-C5AD-8450-B942-F1BB6A1607F3}"/>
          </ac:spMkLst>
        </pc:spChg>
        <pc:graphicFrameChg chg="add del mod">
          <ac:chgData name="Abegg, Christian" userId="a3e35c8d-cb43-44c1-9c2e-610c433b1aab" providerId="ADAL" clId="{B8832972-0E60-462E-9C8A-9AA84F658D52}" dt="2023-04-18T06:33:51.482" v="409" actId="478"/>
          <ac:graphicFrameMkLst>
            <pc:docMk/>
            <pc:sldMk cId="1586900678" sldId="289"/>
            <ac:graphicFrameMk id="3" creationId="{0DBFAA3C-21C4-0B6F-84D9-EDC1B1D492FA}"/>
          </ac:graphicFrameMkLst>
        </pc:graphicFrameChg>
        <pc:graphicFrameChg chg="del">
          <ac:chgData name="Abegg, Christian" userId="a3e35c8d-cb43-44c1-9c2e-610c433b1aab" providerId="ADAL" clId="{B8832972-0E60-462E-9C8A-9AA84F658D52}" dt="2023-04-18T06:33:29.595" v="405" actId="478"/>
          <ac:graphicFrameMkLst>
            <pc:docMk/>
            <pc:sldMk cId="1586900678" sldId="289"/>
            <ac:graphicFrameMk id="4" creationId="{B2E810EB-BAFB-F710-9F60-41710629CC3C}"/>
          </ac:graphicFrameMkLst>
        </pc:graphicFrameChg>
        <pc:graphicFrameChg chg="add del mod">
          <ac:chgData name="Abegg, Christian" userId="a3e35c8d-cb43-44c1-9c2e-610c433b1aab" providerId="ADAL" clId="{B8832972-0E60-462E-9C8A-9AA84F658D52}" dt="2023-04-18T06:45:41.599" v="429" actId="478"/>
          <ac:graphicFrameMkLst>
            <pc:docMk/>
            <pc:sldMk cId="1586900678" sldId="289"/>
            <ac:graphicFrameMk id="5" creationId="{B22EC7E7-5550-8BB1-4867-2C21C9F7163C}"/>
          </ac:graphicFrameMkLst>
        </pc:graphicFrameChg>
        <pc:graphicFrameChg chg="add mod">
          <ac:chgData name="Abegg, Christian" userId="a3e35c8d-cb43-44c1-9c2e-610c433b1aab" providerId="ADAL" clId="{B8832972-0E60-462E-9C8A-9AA84F658D52}" dt="2023-04-18T06:46:48.656" v="464" actId="14100"/>
          <ac:graphicFrameMkLst>
            <pc:docMk/>
            <pc:sldMk cId="1586900678" sldId="289"/>
            <ac:graphicFrameMk id="7" creationId="{1EB2C6BB-0E9A-2D82-AC02-99EAD8196DA5}"/>
          </ac:graphicFrameMkLst>
        </pc:graphicFrameChg>
        <pc:graphicFrameChg chg="add del mod">
          <ac:chgData name="Abegg, Christian" userId="a3e35c8d-cb43-44c1-9c2e-610c433b1aab" providerId="ADAL" clId="{B8832972-0E60-462E-9C8A-9AA84F658D52}" dt="2023-04-18T06:47:04.984" v="465" actId="478"/>
          <ac:graphicFrameMkLst>
            <pc:docMk/>
            <pc:sldMk cId="1586900678" sldId="289"/>
            <ac:graphicFrameMk id="9" creationId="{96ACE933-06C2-744D-89DF-F3424E83E3DC}"/>
          </ac:graphicFrameMkLst>
        </pc:graphicFrameChg>
        <pc:graphicFrameChg chg="add del mod">
          <ac:chgData name="Abegg, Christian" userId="a3e35c8d-cb43-44c1-9c2e-610c433b1aab" providerId="ADAL" clId="{B8832972-0E60-462E-9C8A-9AA84F658D52}" dt="2023-04-18T06:48:50.667" v="478" actId="478"/>
          <ac:graphicFrameMkLst>
            <pc:docMk/>
            <pc:sldMk cId="1586900678" sldId="289"/>
            <ac:graphicFrameMk id="11" creationId="{1EB2C6BB-0E9A-2D82-AC02-99EAD8196DA5}"/>
          </ac:graphicFrameMkLst>
        </pc:graphicFrameChg>
      </pc:sldChg>
      <pc:sldChg chg="modSp add del mod ord modTransition">
        <pc:chgData name="Abegg, Christian" userId="a3e35c8d-cb43-44c1-9c2e-610c433b1aab" providerId="ADAL" clId="{B8832972-0E60-462E-9C8A-9AA84F658D52}" dt="2023-04-17T18:38:15.270" v="319" actId="47"/>
        <pc:sldMkLst>
          <pc:docMk/>
          <pc:sldMk cId="2624887050" sldId="290"/>
        </pc:sldMkLst>
        <pc:spChg chg="mod">
          <ac:chgData name="Abegg, Christian" userId="a3e35c8d-cb43-44c1-9c2e-610c433b1aab" providerId="ADAL" clId="{B8832972-0E60-462E-9C8A-9AA84F658D52}" dt="2023-04-17T18:37:23.033" v="309"/>
          <ac:spMkLst>
            <pc:docMk/>
            <pc:sldMk cId="2624887050" sldId="290"/>
            <ac:spMk id="2" creationId="{15E8189E-5F5D-43AC-3374-16017FF1C8D4}"/>
          </ac:spMkLst>
        </pc:spChg>
        <pc:spChg chg="mod">
          <ac:chgData name="Abegg, Christian" userId="a3e35c8d-cb43-44c1-9c2e-610c433b1aab" providerId="ADAL" clId="{B8832972-0E60-462E-9C8A-9AA84F658D52}" dt="2023-04-17T18:37:23.033" v="309"/>
          <ac:spMkLst>
            <pc:docMk/>
            <pc:sldMk cId="2624887050" sldId="290"/>
            <ac:spMk id="3" creationId="{AAB712D9-82E3-87DF-D058-90443631EFDA}"/>
          </ac:spMkLst>
        </pc:spChg>
      </pc:sldChg>
      <pc:sldChg chg="modSp add del modTransition">
        <pc:chgData name="Abegg, Christian" userId="a3e35c8d-cb43-44c1-9c2e-610c433b1aab" providerId="ADAL" clId="{B8832972-0E60-462E-9C8A-9AA84F658D52}" dt="2023-04-18T06:41:33.450" v="414" actId="47"/>
        <pc:sldMkLst>
          <pc:docMk/>
          <pc:sldMk cId="4286144782" sldId="291"/>
        </pc:sldMkLst>
        <pc:spChg chg="mod">
          <ac:chgData name="Abegg, Christian" userId="a3e35c8d-cb43-44c1-9c2e-610c433b1aab" providerId="ADAL" clId="{B8832972-0E60-462E-9C8A-9AA84F658D52}" dt="2023-04-17T18:38:30.757" v="322"/>
          <ac:spMkLst>
            <pc:docMk/>
            <pc:sldMk cId="4286144782" sldId="291"/>
            <ac:spMk id="2" creationId="{15E8189E-5F5D-43AC-3374-16017FF1C8D4}"/>
          </ac:spMkLst>
        </pc:spChg>
      </pc:sldChg>
      <pc:sldChg chg="addSp modSp add del mod modTransition">
        <pc:chgData name="Abegg, Christian" userId="a3e35c8d-cb43-44c1-9c2e-610c433b1aab" providerId="ADAL" clId="{B8832972-0E60-462E-9C8A-9AA84F658D52}" dt="2023-04-18T09:03:52.115" v="2135" actId="47"/>
        <pc:sldMkLst>
          <pc:docMk/>
          <pc:sldMk cId="1607115572" sldId="292"/>
        </pc:sldMkLst>
        <pc:spChg chg="mod">
          <ac:chgData name="Abegg, Christian" userId="a3e35c8d-cb43-44c1-9c2e-610c433b1aab" providerId="ADAL" clId="{B8832972-0E60-462E-9C8A-9AA84F658D52}" dt="2023-04-17T18:38:30.757" v="322"/>
          <ac:spMkLst>
            <pc:docMk/>
            <pc:sldMk cId="1607115572" sldId="292"/>
            <ac:spMk id="2" creationId="{15E8189E-5F5D-43AC-3374-16017FF1C8D4}"/>
          </ac:spMkLst>
        </pc:spChg>
        <pc:spChg chg="add mod">
          <ac:chgData name="Abegg, Christian" userId="a3e35c8d-cb43-44c1-9c2e-610c433b1aab" providerId="ADAL" clId="{B8832972-0E60-462E-9C8A-9AA84F658D52}" dt="2023-04-18T09:02:58.244" v="2098" actId="1076"/>
          <ac:spMkLst>
            <pc:docMk/>
            <pc:sldMk cId="1607115572" sldId="292"/>
            <ac:spMk id="3" creationId="{074A4DB6-FD62-14AD-252B-6910514C5EEE}"/>
          </ac:spMkLst>
        </pc:spChg>
      </pc:sldChg>
      <pc:sldChg chg="add del">
        <pc:chgData name="Abegg, Christian" userId="a3e35c8d-cb43-44c1-9c2e-610c433b1aab" providerId="ADAL" clId="{B8832972-0E60-462E-9C8A-9AA84F658D52}" dt="2023-04-13T06:32:50.770" v="132"/>
        <pc:sldMkLst>
          <pc:docMk/>
          <pc:sldMk cId="1156811388" sldId="293"/>
        </pc:sldMkLst>
      </pc:sldChg>
      <pc:sldChg chg="add del">
        <pc:chgData name="Abegg, Christian" userId="a3e35c8d-cb43-44c1-9c2e-610c433b1aab" providerId="ADAL" clId="{B8832972-0E60-462E-9C8A-9AA84F658D52}" dt="2023-04-13T06:33:46.258" v="136"/>
        <pc:sldMkLst>
          <pc:docMk/>
          <pc:sldMk cId="1542720655" sldId="293"/>
        </pc:sldMkLst>
      </pc:sldChg>
      <pc:sldChg chg="add del">
        <pc:chgData name="Abegg, Christian" userId="a3e35c8d-cb43-44c1-9c2e-610c433b1aab" providerId="ADAL" clId="{B8832972-0E60-462E-9C8A-9AA84F658D52}" dt="2023-04-13T06:32:54.505" v="134"/>
        <pc:sldMkLst>
          <pc:docMk/>
          <pc:sldMk cId="4024018128" sldId="293"/>
        </pc:sldMkLst>
      </pc:sldChg>
      <pc:sldChg chg="addSp delSp modSp add del mod modTransition">
        <pc:chgData name="Abegg, Christian" userId="a3e35c8d-cb43-44c1-9c2e-610c433b1aab" providerId="ADAL" clId="{B8832972-0E60-462E-9C8A-9AA84F658D52}" dt="2023-04-18T09:00:39.426" v="2071" actId="47"/>
        <pc:sldMkLst>
          <pc:docMk/>
          <pc:sldMk cId="4174240044" sldId="293"/>
        </pc:sldMkLst>
        <pc:spChg chg="mod">
          <ac:chgData name="Abegg, Christian" userId="a3e35c8d-cb43-44c1-9c2e-610c433b1aab" providerId="ADAL" clId="{B8832972-0E60-462E-9C8A-9AA84F658D52}" dt="2023-04-17T18:38:30.757" v="322"/>
          <ac:spMkLst>
            <pc:docMk/>
            <pc:sldMk cId="4174240044" sldId="293"/>
            <ac:spMk id="2" creationId="{15E8189E-5F5D-43AC-3374-16017FF1C8D4}"/>
          </ac:spMkLst>
        </pc:spChg>
        <pc:spChg chg="del">
          <ac:chgData name="Abegg, Christian" userId="a3e35c8d-cb43-44c1-9c2e-610c433b1aab" providerId="ADAL" clId="{B8832972-0E60-462E-9C8A-9AA84F658D52}" dt="2023-04-13T06:36:15.564" v="167" actId="478"/>
          <ac:spMkLst>
            <pc:docMk/>
            <pc:sldMk cId="4174240044" sldId="293"/>
            <ac:spMk id="6" creationId="{AB70485E-05B7-9837-3A79-7C9BB0C19C12}"/>
          </ac:spMkLst>
        </pc:spChg>
        <pc:picChg chg="add del mod">
          <ac:chgData name="Abegg, Christian" userId="a3e35c8d-cb43-44c1-9c2e-610c433b1aab" providerId="ADAL" clId="{B8832972-0E60-462E-9C8A-9AA84F658D52}" dt="2023-04-18T09:00:36.567" v="2069" actId="21"/>
          <ac:picMkLst>
            <pc:docMk/>
            <pc:sldMk cId="4174240044" sldId="293"/>
            <ac:picMk id="3" creationId="{91C2B97B-8AC9-E05A-63DA-81F4266CB002}"/>
          </ac:picMkLst>
        </pc:picChg>
        <pc:picChg chg="del">
          <ac:chgData name="Abegg, Christian" userId="a3e35c8d-cb43-44c1-9c2e-610c433b1aab" providerId="ADAL" clId="{B8832972-0E60-462E-9C8A-9AA84F658D52}" dt="2023-04-13T06:36:14.304" v="166" actId="478"/>
          <ac:picMkLst>
            <pc:docMk/>
            <pc:sldMk cId="4174240044" sldId="293"/>
            <ac:picMk id="5" creationId="{5EDCDDBB-E026-9F59-363B-5086C4093865}"/>
          </ac:picMkLst>
        </pc:picChg>
      </pc:sldChg>
      <pc:sldChg chg="addSp delSp modSp add mod modTransition">
        <pc:chgData name="Abegg, Christian" userId="a3e35c8d-cb43-44c1-9c2e-610c433b1aab" providerId="ADAL" clId="{B8832972-0E60-462E-9C8A-9AA84F658D52}" dt="2023-04-21T16:01:02.458" v="2494" actId="1076"/>
        <pc:sldMkLst>
          <pc:docMk/>
          <pc:sldMk cId="1514375819" sldId="294"/>
        </pc:sldMkLst>
        <pc:spChg chg="del mod">
          <ac:chgData name="Abegg, Christian" userId="a3e35c8d-cb43-44c1-9c2e-610c433b1aab" providerId="ADAL" clId="{B8832972-0E60-462E-9C8A-9AA84F658D52}" dt="2023-04-21T16:00:24.780" v="2482" actId="478"/>
          <ac:spMkLst>
            <pc:docMk/>
            <pc:sldMk cId="1514375819" sldId="294"/>
            <ac:spMk id="2" creationId="{15E8189E-5F5D-43AC-3374-16017FF1C8D4}"/>
          </ac:spMkLst>
        </pc:spChg>
        <pc:spChg chg="del mod">
          <ac:chgData name="Abegg, Christian" userId="a3e35c8d-cb43-44c1-9c2e-610c433b1aab" providerId="ADAL" clId="{B8832972-0E60-462E-9C8A-9AA84F658D52}" dt="2023-04-21T16:00:26.266" v="2483" actId="478"/>
          <ac:spMkLst>
            <pc:docMk/>
            <pc:sldMk cId="1514375819" sldId="294"/>
            <ac:spMk id="3" creationId="{AAB712D9-82E3-87DF-D058-90443631EFDA}"/>
          </ac:spMkLst>
        </pc:spChg>
        <pc:spChg chg="add mod">
          <ac:chgData name="Abegg, Christian" userId="a3e35c8d-cb43-44c1-9c2e-610c433b1aab" providerId="ADAL" clId="{B8832972-0E60-462E-9C8A-9AA84F658D52}" dt="2023-04-18T08:59:18.706" v="2028" actId="20577"/>
          <ac:spMkLst>
            <pc:docMk/>
            <pc:sldMk cId="1514375819" sldId="294"/>
            <ac:spMk id="4" creationId="{24B4D7A2-4F30-D2DE-9D48-680821D9E01D}"/>
          </ac:spMkLst>
        </pc:spChg>
        <pc:picChg chg="del">
          <ac:chgData name="Abegg, Christian" userId="a3e35c8d-cb43-44c1-9c2e-610c433b1aab" providerId="ADAL" clId="{B8832972-0E60-462E-9C8A-9AA84F658D52}" dt="2023-04-21T15:55:49.052" v="2462" actId="478"/>
          <ac:picMkLst>
            <pc:docMk/>
            <pc:sldMk cId="1514375819" sldId="294"/>
            <ac:picMk id="5" creationId="{5A195018-EB6E-0CD3-97C7-3EA676269579}"/>
          </ac:picMkLst>
        </pc:picChg>
        <pc:picChg chg="add mod ord modCrop">
          <ac:chgData name="Abegg, Christian" userId="a3e35c8d-cb43-44c1-9c2e-610c433b1aab" providerId="ADAL" clId="{B8832972-0E60-462E-9C8A-9AA84F658D52}" dt="2023-04-21T16:01:02.458" v="2494" actId="1076"/>
          <ac:picMkLst>
            <pc:docMk/>
            <pc:sldMk cId="1514375819" sldId="294"/>
            <ac:picMk id="7" creationId="{B41CB3A2-EFA0-FCCC-FB5F-6C2CC2AF0F41}"/>
          </ac:picMkLst>
        </pc:picChg>
      </pc:sldChg>
      <pc:sldChg chg="add del">
        <pc:chgData name="Abegg, Christian" userId="a3e35c8d-cb43-44c1-9c2e-610c433b1aab" providerId="ADAL" clId="{B8832972-0E60-462E-9C8A-9AA84F658D52}" dt="2023-04-13T06:36:20.448" v="169"/>
        <pc:sldMkLst>
          <pc:docMk/>
          <pc:sldMk cId="1858456826" sldId="294"/>
        </pc:sldMkLst>
      </pc:sldChg>
      <pc:sldChg chg="addSp delSp modSp add mod ord modTransition modNotesTx">
        <pc:chgData name="Abegg, Christian" userId="a3e35c8d-cb43-44c1-9c2e-610c433b1aab" providerId="ADAL" clId="{B8832972-0E60-462E-9C8A-9AA84F658D52}" dt="2023-04-21T16:41:21.507" v="2640" actId="2085"/>
        <pc:sldMkLst>
          <pc:docMk/>
          <pc:sldMk cId="1008727560" sldId="295"/>
        </pc:sldMkLst>
        <pc:spChg chg="mod">
          <ac:chgData name="Abegg, Christian" userId="a3e35c8d-cb43-44c1-9c2e-610c433b1aab" providerId="ADAL" clId="{B8832972-0E60-462E-9C8A-9AA84F658D52}" dt="2023-04-17T18:38:30.757" v="322"/>
          <ac:spMkLst>
            <pc:docMk/>
            <pc:sldMk cId="1008727560" sldId="295"/>
            <ac:spMk id="2" creationId="{15E8189E-5F5D-43AC-3374-16017FF1C8D4}"/>
          </ac:spMkLst>
        </pc:spChg>
        <pc:spChg chg="mod">
          <ac:chgData name="Abegg, Christian" userId="a3e35c8d-cb43-44c1-9c2e-610c433b1aab" providerId="ADAL" clId="{B8832972-0E60-462E-9C8A-9AA84F658D52}" dt="2023-04-17T18:38:30.757" v="322"/>
          <ac:spMkLst>
            <pc:docMk/>
            <pc:sldMk cId="1008727560" sldId="295"/>
            <ac:spMk id="3" creationId="{AAB712D9-82E3-87DF-D058-90443631EFDA}"/>
          </ac:spMkLst>
        </pc:spChg>
        <pc:spChg chg="add mod">
          <ac:chgData name="Abegg, Christian" userId="a3e35c8d-cb43-44c1-9c2e-610c433b1aab" providerId="ADAL" clId="{B8832972-0E60-462E-9C8A-9AA84F658D52}" dt="2023-04-18T08:58:34.118" v="1985" actId="14100"/>
          <ac:spMkLst>
            <pc:docMk/>
            <pc:sldMk cId="1008727560" sldId="295"/>
            <ac:spMk id="4" creationId="{387D8E28-EB51-46CF-0755-EBDBFF5FB669}"/>
          </ac:spMkLst>
        </pc:spChg>
        <pc:spChg chg="add mod">
          <ac:chgData name="Abegg, Christian" userId="a3e35c8d-cb43-44c1-9c2e-610c433b1aab" providerId="ADAL" clId="{B8832972-0E60-462E-9C8A-9AA84F658D52}" dt="2023-04-21T16:41:21.507" v="2640" actId="2085"/>
          <ac:spMkLst>
            <pc:docMk/>
            <pc:sldMk cId="1008727560" sldId="295"/>
            <ac:spMk id="9" creationId="{6245CBC7-0027-55DF-2FAC-E725C702D5DE}"/>
          </ac:spMkLst>
        </pc:spChg>
        <pc:picChg chg="add del mod modCrop">
          <ac:chgData name="Abegg, Christian" userId="a3e35c8d-cb43-44c1-9c2e-610c433b1aab" providerId="ADAL" clId="{B8832972-0E60-462E-9C8A-9AA84F658D52}" dt="2023-04-17T18:46:06.494" v="397" actId="21"/>
          <ac:picMkLst>
            <pc:docMk/>
            <pc:sldMk cId="1008727560" sldId="295"/>
            <ac:picMk id="4" creationId="{3529A63F-1A0F-D1B3-FCC8-DAC95AA1DA85}"/>
          </ac:picMkLst>
        </pc:picChg>
        <pc:picChg chg="add del mod">
          <ac:chgData name="Abegg, Christian" userId="a3e35c8d-cb43-44c1-9c2e-610c433b1aab" providerId="ADAL" clId="{B8832972-0E60-462E-9C8A-9AA84F658D52}" dt="2023-04-21T16:40:14.838" v="2563" actId="478"/>
          <ac:picMkLst>
            <pc:docMk/>
            <pc:sldMk cId="1008727560" sldId="295"/>
            <ac:picMk id="5" creationId="{F8AB0263-966A-5583-7558-8CC3F99FD494}"/>
          </ac:picMkLst>
        </pc:picChg>
        <pc:picChg chg="add mod modCrop">
          <ac:chgData name="Abegg, Christian" userId="a3e35c8d-cb43-44c1-9c2e-610c433b1aab" providerId="ADAL" clId="{B8832972-0E60-462E-9C8A-9AA84F658D52}" dt="2023-04-21T16:40:34.376" v="2569" actId="1076"/>
          <ac:picMkLst>
            <pc:docMk/>
            <pc:sldMk cId="1008727560" sldId="295"/>
            <ac:picMk id="8" creationId="{B812217F-5E42-1682-7355-2027FBDEAC26}"/>
          </ac:picMkLst>
        </pc:picChg>
      </pc:sldChg>
      <pc:sldChg chg="addSp modSp add ord modTransition">
        <pc:chgData name="Abegg, Christian" userId="a3e35c8d-cb43-44c1-9c2e-610c433b1aab" providerId="ADAL" clId="{B8832972-0E60-462E-9C8A-9AA84F658D52}" dt="2023-04-18T09:11:26.352" v="2195"/>
        <pc:sldMkLst>
          <pc:docMk/>
          <pc:sldMk cId="1455177161" sldId="296"/>
        </pc:sldMkLst>
        <pc:spChg chg="mod">
          <ac:chgData name="Abegg, Christian" userId="a3e35c8d-cb43-44c1-9c2e-610c433b1aab" providerId="ADAL" clId="{B8832972-0E60-462E-9C8A-9AA84F658D52}" dt="2023-04-17T18:38:30.757" v="322"/>
          <ac:spMkLst>
            <pc:docMk/>
            <pc:sldMk cId="1455177161" sldId="296"/>
            <ac:spMk id="2" creationId="{15E8189E-5F5D-43AC-3374-16017FF1C8D4}"/>
          </ac:spMkLst>
        </pc:spChg>
        <pc:spChg chg="mod">
          <ac:chgData name="Abegg, Christian" userId="a3e35c8d-cb43-44c1-9c2e-610c433b1aab" providerId="ADAL" clId="{B8832972-0E60-462E-9C8A-9AA84F658D52}" dt="2023-04-17T18:38:30.757" v="322"/>
          <ac:spMkLst>
            <pc:docMk/>
            <pc:sldMk cId="1455177161" sldId="296"/>
            <ac:spMk id="3" creationId="{AAB712D9-82E3-87DF-D058-90443631EFDA}"/>
          </ac:spMkLst>
        </pc:spChg>
        <pc:spChg chg="add mod">
          <ac:chgData name="Abegg, Christian" userId="a3e35c8d-cb43-44c1-9c2e-610c433b1aab" providerId="ADAL" clId="{B8832972-0E60-462E-9C8A-9AA84F658D52}" dt="2023-04-18T08:59:35.221" v="2031"/>
          <ac:spMkLst>
            <pc:docMk/>
            <pc:sldMk cId="1455177161" sldId="296"/>
            <ac:spMk id="4" creationId="{73ABE50D-DA2E-4792-D066-A03583F00B5F}"/>
          </ac:spMkLst>
        </pc:spChg>
      </pc:sldChg>
      <pc:sldChg chg="delSp modSp add del mod modTransition">
        <pc:chgData name="Abegg, Christian" userId="a3e35c8d-cb43-44c1-9c2e-610c433b1aab" providerId="ADAL" clId="{B8832972-0E60-462E-9C8A-9AA84F658D52}" dt="2023-04-18T08:59:56.943" v="2041" actId="47"/>
        <pc:sldMkLst>
          <pc:docMk/>
          <pc:sldMk cId="3972606797" sldId="297"/>
        </pc:sldMkLst>
        <pc:spChg chg="mod">
          <ac:chgData name="Abegg, Christian" userId="a3e35c8d-cb43-44c1-9c2e-610c433b1aab" providerId="ADAL" clId="{B8832972-0E60-462E-9C8A-9AA84F658D52}" dt="2023-04-17T18:38:30.757" v="322"/>
          <ac:spMkLst>
            <pc:docMk/>
            <pc:sldMk cId="3972606797" sldId="297"/>
            <ac:spMk id="2" creationId="{15E8189E-5F5D-43AC-3374-16017FF1C8D4}"/>
          </ac:spMkLst>
        </pc:spChg>
        <pc:picChg chg="del">
          <ac:chgData name="Abegg, Christian" userId="a3e35c8d-cb43-44c1-9c2e-610c433b1aab" providerId="ADAL" clId="{B8832972-0E60-462E-9C8A-9AA84F658D52}" dt="2023-04-17T18:38:18.831" v="320" actId="478"/>
          <ac:picMkLst>
            <pc:docMk/>
            <pc:sldMk cId="3972606797" sldId="297"/>
            <ac:picMk id="3" creationId="{91C2B97B-8AC9-E05A-63DA-81F4266CB002}"/>
          </ac:picMkLst>
        </pc:picChg>
      </pc:sldChg>
      <pc:sldChg chg="delSp modSp add mod modTransition">
        <pc:chgData name="Abegg, Christian" userId="a3e35c8d-cb43-44c1-9c2e-610c433b1aab" providerId="ADAL" clId="{B8832972-0E60-462E-9C8A-9AA84F658D52}" dt="2023-04-18T09:16:50.644" v="2260" actId="14100"/>
        <pc:sldMkLst>
          <pc:docMk/>
          <pc:sldMk cId="2850846861" sldId="298"/>
        </pc:sldMkLst>
        <pc:spChg chg="mod">
          <ac:chgData name="Abegg, Christian" userId="a3e35c8d-cb43-44c1-9c2e-610c433b1aab" providerId="ADAL" clId="{B8832972-0E60-462E-9C8A-9AA84F658D52}" dt="2023-04-18T09:16:50.644" v="2260" actId="14100"/>
          <ac:spMkLst>
            <pc:docMk/>
            <pc:sldMk cId="2850846861" sldId="298"/>
            <ac:spMk id="2" creationId="{15E8189E-5F5D-43AC-3374-16017FF1C8D4}"/>
          </ac:spMkLst>
        </pc:spChg>
        <pc:spChg chg="del mod">
          <ac:chgData name="Abegg, Christian" userId="a3e35c8d-cb43-44c1-9c2e-610c433b1aab" providerId="ADAL" clId="{B8832972-0E60-462E-9C8A-9AA84F658D52}" dt="2023-04-17T18:40:07.883" v="389" actId="478"/>
          <ac:spMkLst>
            <pc:docMk/>
            <pc:sldMk cId="2850846861" sldId="298"/>
            <ac:spMk id="3" creationId="{AAB712D9-82E3-87DF-D058-90443631EFDA}"/>
          </ac:spMkLst>
        </pc:spChg>
      </pc:sldChg>
      <pc:sldChg chg="addSp modSp add del mod modTransition">
        <pc:chgData name="Abegg, Christian" userId="a3e35c8d-cb43-44c1-9c2e-610c433b1aab" providerId="ADAL" clId="{B8832972-0E60-462E-9C8A-9AA84F658D52}" dt="2023-04-21T16:01:09.691" v="2496" actId="47"/>
        <pc:sldMkLst>
          <pc:docMk/>
          <pc:sldMk cId="3009091933" sldId="299"/>
        </pc:sldMkLst>
        <pc:spChg chg="add mod">
          <ac:chgData name="Abegg, Christian" userId="a3e35c8d-cb43-44c1-9c2e-610c433b1aab" providerId="ADAL" clId="{B8832972-0E60-462E-9C8A-9AA84F658D52}" dt="2023-04-18T08:59:43.631" v="2037" actId="20577"/>
          <ac:spMkLst>
            <pc:docMk/>
            <pc:sldMk cId="3009091933" sldId="299"/>
            <ac:spMk id="4" creationId="{BEAED4FF-CC9E-5AAC-802E-63A9F2208CAA}"/>
          </ac:spMkLst>
        </pc:spChg>
      </pc:sldChg>
      <pc:sldChg chg="add del">
        <pc:chgData name="Abegg, Christian" userId="a3e35c8d-cb43-44c1-9c2e-610c433b1aab" providerId="ADAL" clId="{B8832972-0E60-462E-9C8A-9AA84F658D52}" dt="2023-04-18T08:33:12.182" v="1106" actId="47"/>
        <pc:sldMkLst>
          <pc:docMk/>
          <pc:sldMk cId="2071436545" sldId="300"/>
        </pc:sldMkLst>
      </pc:sldChg>
      <pc:sldChg chg="add del">
        <pc:chgData name="Abegg, Christian" userId="a3e35c8d-cb43-44c1-9c2e-610c433b1aab" providerId="ADAL" clId="{B8832972-0E60-462E-9C8A-9AA84F658D52}" dt="2023-04-18T08:33:12.182" v="1106" actId="47"/>
        <pc:sldMkLst>
          <pc:docMk/>
          <pc:sldMk cId="2831923656" sldId="301"/>
        </pc:sldMkLst>
      </pc:sldChg>
      <pc:sldChg chg="add del">
        <pc:chgData name="Abegg, Christian" userId="a3e35c8d-cb43-44c1-9c2e-610c433b1aab" providerId="ADAL" clId="{B8832972-0E60-462E-9C8A-9AA84F658D52}" dt="2023-04-18T08:33:12.182" v="1106" actId="47"/>
        <pc:sldMkLst>
          <pc:docMk/>
          <pc:sldMk cId="3936115801" sldId="302"/>
        </pc:sldMkLst>
      </pc:sldChg>
      <pc:sldChg chg="add del">
        <pc:chgData name="Abegg, Christian" userId="a3e35c8d-cb43-44c1-9c2e-610c433b1aab" providerId="ADAL" clId="{B8832972-0E60-462E-9C8A-9AA84F658D52}" dt="2023-04-18T08:33:12.182" v="1106" actId="47"/>
        <pc:sldMkLst>
          <pc:docMk/>
          <pc:sldMk cId="378600702" sldId="303"/>
        </pc:sldMkLst>
      </pc:sldChg>
      <pc:sldChg chg="add del">
        <pc:chgData name="Abegg, Christian" userId="a3e35c8d-cb43-44c1-9c2e-610c433b1aab" providerId="ADAL" clId="{B8832972-0E60-462E-9C8A-9AA84F658D52}" dt="2023-04-18T08:33:12.182" v="1106" actId="47"/>
        <pc:sldMkLst>
          <pc:docMk/>
          <pc:sldMk cId="4032407049" sldId="304"/>
        </pc:sldMkLst>
      </pc:sldChg>
      <pc:sldChg chg="add del">
        <pc:chgData name="Abegg, Christian" userId="a3e35c8d-cb43-44c1-9c2e-610c433b1aab" providerId="ADAL" clId="{B8832972-0E60-462E-9C8A-9AA84F658D52}" dt="2023-04-18T08:33:12.182" v="1106" actId="47"/>
        <pc:sldMkLst>
          <pc:docMk/>
          <pc:sldMk cId="1823424774" sldId="305"/>
        </pc:sldMkLst>
      </pc:sldChg>
      <pc:sldChg chg="add del">
        <pc:chgData name="Abegg, Christian" userId="a3e35c8d-cb43-44c1-9c2e-610c433b1aab" providerId="ADAL" clId="{B8832972-0E60-462E-9C8A-9AA84F658D52}" dt="2023-04-18T08:33:12.182" v="1106" actId="47"/>
        <pc:sldMkLst>
          <pc:docMk/>
          <pc:sldMk cId="1123237703" sldId="306"/>
        </pc:sldMkLst>
      </pc:sldChg>
      <pc:sldChg chg="addSp delSp modSp add del mod">
        <pc:chgData name="Abegg, Christian" userId="a3e35c8d-cb43-44c1-9c2e-610c433b1aab" providerId="ADAL" clId="{B8832972-0E60-462E-9C8A-9AA84F658D52}" dt="2023-04-18T08:27:05.537" v="1022" actId="47"/>
        <pc:sldMkLst>
          <pc:docMk/>
          <pc:sldMk cId="3704517617" sldId="307"/>
        </pc:sldMkLst>
        <pc:spChg chg="add mod">
          <ac:chgData name="Abegg, Christian" userId="a3e35c8d-cb43-44c1-9c2e-610c433b1aab" providerId="ADAL" clId="{B8832972-0E60-462E-9C8A-9AA84F658D52}" dt="2023-04-18T06:52:06.901" v="659" actId="1076"/>
          <ac:spMkLst>
            <pc:docMk/>
            <pc:sldMk cId="3704517617" sldId="307"/>
            <ac:spMk id="2" creationId="{4890D00A-29E7-7C99-4EA9-D0173777D8D6}"/>
          </ac:spMkLst>
        </pc:spChg>
        <pc:spChg chg="mod">
          <ac:chgData name="Abegg, Christian" userId="a3e35c8d-cb43-44c1-9c2e-610c433b1aab" providerId="ADAL" clId="{B8832972-0E60-462E-9C8A-9AA84F658D52}" dt="2023-04-18T06:55:20.675" v="718" actId="20577"/>
          <ac:spMkLst>
            <pc:docMk/>
            <pc:sldMk cId="3704517617" sldId="307"/>
            <ac:spMk id="8" creationId="{C007E67B-5578-AB9A-F45A-F5CD3BDC1306}"/>
          </ac:spMkLst>
        </pc:spChg>
        <pc:spChg chg="del">
          <ac:chgData name="Abegg, Christian" userId="a3e35c8d-cb43-44c1-9c2e-610c433b1aab" providerId="ADAL" clId="{B8832972-0E60-462E-9C8A-9AA84F658D52}" dt="2023-04-18T06:48:41.750" v="475" actId="478"/>
          <ac:spMkLst>
            <pc:docMk/>
            <pc:sldMk cId="3704517617" sldId="307"/>
            <ac:spMk id="10" creationId="{7D64AC75-171F-71B6-7D00-983A3162446E}"/>
          </ac:spMkLst>
        </pc:spChg>
        <pc:graphicFrameChg chg="del">
          <ac:chgData name="Abegg, Christian" userId="a3e35c8d-cb43-44c1-9c2e-610c433b1aab" providerId="ADAL" clId="{B8832972-0E60-462E-9C8A-9AA84F658D52}" dt="2023-04-18T06:48:39.485" v="474" actId="478"/>
          <ac:graphicFrameMkLst>
            <pc:docMk/>
            <pc:sldMk cId="3704517617" sldId="307"/>
            <ac:graphicFrameMk id="7" creationId="{1EB2C6BB-0E9A-2D82-AC02-99EAD8196DA5}"/>
          </ac:graphicFrameMkLst>
        </pc:graphicFrameChg>
        <pc:graphicFrameChg chg="mod">
          <ac:chgData name="Abegg, Christian" userId="a3e35c8d-cb43-44c1-9c2e-610c433b1aab" providerId="ADAL" clId="{B8832972-0E60-462E-9C8A-9AA84F658D52}" dt="2023-04-18T06:54:19.728" v="701" actId="1076"/>
          <ac:graphicFrameMkLst>
            <pc:docMk/>
            <pc:sldMk cId="3704517617" sldId="307"/>
            <ac:graphicFrameMk id="11" creationId="{1EB2C6BB-0E9A-2D82-AC02-99EAD8196DA5}"/>
          </ac:graphicFrameMkLst>
        </pc:graphicFrameChg>
      </pc:sldChg>
      <pc:sldChg chg="add del">
        <pc:chgData name="Abegg, Christian" userId="a3e35c8d-cb43-44c1-9c2e-610c433b1aab" providerId="ADAL" clId="{B8832972-0E60-462E-9C8A-9AA84F658D52}" dt="2023-04-18T06:52:13.428" v="660" actId="47"/>
        <pc:sldMkLst>
          <pc:docMk/>
          <pc:sldMk cId="3822480265" sldId="308"/>
        </pc:sldMkLst>
      </pc:sldChg>
      <pc:sldChg chg="addSp delSp modSp add del mod">
        <pc:chgData name="Abegg, Christian" userId="a3e35c8d-cb43-44c1-9c2e-610c433b1aab" providerId="ADAL" clId="{B8832972-0E60-462E-9C8A-9AA84F658D52}" dt="2023-04-18T08:29:04.024" v="1069" actId="47"/>
        <pc:sldMkLst>
          <pc:docMk/>
          <pc:sldMk cId="2939203381" sldId="309"/>
        </pc:sldMkLst>
        <pc:spChg chg="add mod">
          <ac:chgData name="Abegg, Christian" userId="a3e35c8d-cb43-44c1-9c2e-610c433b1aab" providerId="ADAL" clId="{B8832972-0E60-462E-9C8A-9AA84F658D52}" dt="2023-04-18T06:54:04.099" v="700" actId="1076"/>
          <ac:spMkLst>
            <pc:docMk/>
            <pc:sldMk cId="2939203381" sldId="309"/>
            <ac:spMk id="3" creationId="{ABAD40AA-B0B6-77AC-B5D9-BECBF79C2D9C}"/>
          </ac:spMkLst>
        </pc:spChg>
        <pc:spChg chg="mod">
          <ac:chgData name="Abegg, Christian" userId="a3e35c8d-cb43-44c1-9c2e-610c433b1aab" providerId="ADAL" clId="{B8832972-0E60-462E-9C8A-9AA84F658D52}" dt="2023-04-18T06:58:09.145" v="941" actId="20577"/>
          <ac:spMkLst>
            <pc:docMk/>
            <pc:sldMk cId="2939203381" sldId="309"/>
            <ac:spMk id="8" creationId="{C007E67B-5578-AB9A-F45A-F5CD3BDC1306}"/>
          </ac:spMkLst>
        </pc:spChg>
        <pc:graphicFrameChg chg="add mod">
          <ac:chgData name="Abegg, Christian" userId="a3e35c8d-cb43-44c1-9c2e-610c433b1aab" providerId="ADAL" clId="{B8832972-0E60-462E-9C8A-9AA84F658D52}" dt="2023-04-18T06:54:27.075" v="702" actId="1076"/>
          <ac:graphicFrameMkLst>
            <pc:docMk/>
            <pc:sldMk cId="2939203381" sldId="309"/>
            <ac:graphicFrameMk id="2" creationId="{1EB2C6BB-0E9A-2D82-AC02-99EAD8196DA5}"/>
          </ac:graphicFrameMkLst>
        </pc:graphicFrameChg>
        <pc:graphicFrameChg chg="del">
          <ac:chgData name="Abegg, Christian" userId="a3e35c8d-cb43-44c1-9c2e-610c433b1aab" providerId="ADAL" clId="{B8832972-0E60-462E-9C8A-9AA84F658D52}" dt="2023-04-18T06:53:44.552" v="696" actId="478"/>
          <ac:graphicFrameMkLst>
            <pc:docMk/>
            <pc:sldMk cId="2939203381" sldId="309"/>
            <ac:graphicFrameMk id="11" creationId="{1EB2C6BB-0E9A-2D82-AC02-99EAD8196DA5}"/>
          </ac:graphicFrameMkLst>
        </pc:graphicFrameChg>
      </pc:sldChg>
      <pc:sldChg chg="add del">
        <pc:chgData name="Abegg, Christian" userId="a3e35c8d-cb43-44c1-9c2e-610c433b1aab" providerId="ADAL" clId="{B8832972-0E60-462E-9C8A-9AA84F658D52}" dt="2023-04-18T06:51:38.843" v="644"/>
        <pc:sldMkLst>
          <pc:docMk/>
          <pc:sldMk cId="2431943104" sldId="310"/>
        </pc:sldMkLst>
      </pc:sldChg>
      <pc:sldChg chg="addSp modSp add del mod">
        <pc:chgData name="Abegg, Christian" userId="a3e35c8d-cb43-44c1-9c2e-610c433b1aab" providerId="ADAL" clId="{B8832972-0E60-462E-9C8A-9AA84F658D52}" dt="2023-04-18T08:33:09.450" v="1105" actId="47"/>
        <pc:sldMkLst>
          <pc:docMk/>
          <pc:sldMk cId="3613898432" sldId="310"/>
        </pc:sldMkLst>
        <pc:spChg chg="add mod">
          <ac:chgData name="Abegg, Christian" userId="a3e35c8d-cb43-44c1-9c2e-610c433b1aab" providerId="ADAL" clId="{B8832972-0E60-462E-9C8A-9AA84F658D52}" dt="2023-04-18T06:57:04.343" v="870" actId="1076"/>
          <ac:spMkLst>
            <pc:docMk/>
            <pc:sldMk cId="3613898432" sldId="310"/>
            <ac:spMk id="4" creationId="{E82A56B2-7389-D8E0-550F-86416BD08871}"/>
          </ac:spMkLst>
        </pc:spChg>
        <pc:spChg chg="mod">
          <ac:chgData name="Abegg, Christian" userId="a3e35c8d-cb43-44c1-9c2e-610c433b1aab" providerId="ADAL" clId="{B8832972-0E60-462E-9C8A-9AA84F658D52}" dt="2023-04-18T06:58:22.924" v="948" actId="20577"/>
          <ac:spMkLst>
            <pc:docMk/>
            <pc:sldMk cId="3613898432" sldId="310"/>
            <ac:spMk id="8" creationId="{C007E67B-5578-AB9A-F45A-F5CD3BDC1306}"/>
          </ac:spMkLst>
        </pc:spChg>
        <pc:graphicFrameChg chg="add mod">
          <ac:chgData name="Abegg, Christian" userId="a3e35c8d-cb43-44c1-9c2e-610c433b1aab" providerId="ADAL" clId="{B8832972-0E60-462E-9C8A-9AA84F658D52}" dt="2023-04-18T06:57:04.343" v="870" actId="1076"/>
          <ac:graphicFrameMkLst>
            <pc:docMk/>
            <pc:sldMk cId="3613898432" sldId="310"/>
            <ac:graphicFrameMk id="5" creationId="{D6F93813-658F-4824-0D44-E4F2779615D0}"/>
          </ac:graphicFrameMkLst>
        </pc:graphicFrameChg>
      </pc:sldChg>
      <pc:sldChg chg="addSp delSp modSp new mod modTransition">
        <pc:chgData name="Abegg, Christian" userId="a3e35c8d-cb43-44c1-9c2e-610c433b1aab" providerId="ADAL" clId="{B8832972-0E60-462E-9C8A-9AA84F658D52}" dt="2023-04-18T09:11:26.352" v="2195"/>
        <pc:sldMkLst>
          <pc:docMk/>
          <pc:sldMk cId="2418086593" sldId="311"/>
        </pc:sldMkLst>
        <pc:spChg chg="mod">
          <ac:chgData name="Abegg, Christian" userId="a3e35c8d-cb43-44c1-9c2e-610c433b1aab" providerId="ADAL" clId="{B8832972-0E60-462E-9C8A-9AA84F658D52}" dt="2023-04-18T08:25:01.444" v="986"/>
          <ac:spMkLst>
            <pc:docMk/>
            <pc:sldMk cId="2418086593" sldId="311"/>
            <ac:spMk id="2" creationId="{E31C49B1-39DF-B1FF-7069-38CC837142A4}"/>
          </ac:spMkLst>
        </pc:spChg>
        <pc:spChg chg="del mod">
          <ac:chgData name="Abegg, Christian" userId="a3e35c8d-cb43-44c1-9c2e-610c433b1aab" providerId="ADAL" clId="{B8832972-0E60-462E-9C8A-9AA84F658D52}" dt="2023-04-18T08:23:36.590" v="978"/>
          <ac:spMkLst>
            <pc:docMk/>
            <pc:sldMk cId="2418086593" sldId="311"/>
            <ac:spMk id="3" creationId="{A03BC5E5-3D8B-448E-8F14-BBF0E3FA4AAE}"/>
          </ac:spMkLst>
        </pc:spChg>
        <pc:spChg chg="add mod">
          <ac:chgData name="Abegg, Christian" userId="a3e35c8d-cb43-44c1-9c2e-610c433b1aab" providerId="ADAL" clId="{B8832972-0E60-462E-9C8A-9AA84F658D52}" dt="2023-04-18T08:26:55.170" v="1020" actId="1076"/>
          <ac:spMkLst>
            <pc:docMk/>
            <pc:sldMk cId="2418086593" sldId="311"/>
            <ac:spMk id="5" creationId="{D5ABFD48-3835-97BA-409F-263F307FF9E0}"/>
          </ac:spMkLst>
        </pc:spChg>
        <pc:graphicFrameChg chg="add mod">
          <ac:chgData name="Abegg, Christian" userId="a3e35c8d-cb43-44c1-9c2e-610c433b1aab" providerId="ADAL" clId="{B8832972-0E60-462E-9C8A-9AA84F658D52}" dt="2023-04-18T08:24:42.342" v="983"/>
          <ac:graphicFrameMkLst>
            <pc:docMk/>
            <pc:sldMk cId="2418086593" sldId="311"/>
            <ac:graphicFrameMk id="4" creationId="{9BB674B9-81A9-19B7-A42D-69829060690D}"/>
          </ac:graphicFrameMkLst>
        </pc:graphicFrameChg>
      </pc:sldChg>
      <pc:sldChg chg="addSp delSp modSp add mod modTransition">
        <pc:chgData name="Abegg, Christian" userId="a3e35c8d-cb43-44c1-9c2e-610c433b1aab" providerId="ADAL" clId="{B8832972-0E60-462E-9C8A-9AA84F658D52}" dt="2023-04-18T12:30:48.248" v="2430" actId="20577"/>
        <pc:sldMkLst>
          <pc:docMk/>
          <pc:sldMk cId="2688885039" sldId="312"/>
        </pc:sldMkLst>
        <pc:spChg chg="mod">
          <ac:chgData name="Abegg, Christian" userId="a3e35c8d-cb43-44c1-9c2e-610c433b1aab" providerId="ADAL" clId="{B8832972-0E60-462E-9C8A-9AA84F658D52}" dt="2023-04-18T12:30:48.248" v="2430" actId="20577"/>
          <ac:spMkLst>
            <pc:docMk/>
            <pc:sldMk cId="2688885039" sldId="312"/>
            <ac:spMk id="2" creationId="{E31C49B1-39DF-B1FF-7069-38CC837142A4}"/>
          </ac:spMkLst>
        </pc:spChg>
        <pc:spChg chg="del">
          <ac:chgData name="Abegg, Christian" userId="a3e35c8d-cb43-44c1-9c2e-610c433b1aab" providerId="ADAL" clId="{B8832972-0E60-462E-9C8A-9AA84F658D52}" dt="2023-04-18T08:28:09.101" v="1051" actId="478"/>
          <ac:spMkLst>
            <pc:docMk/>
            <pc:sldMk cId="2688885039" sldId="312"/>
            <ac:spMk id="5" creationId="{D5ABFD48-3835-97BA-409F-263F307FF9E0}"/>
          </ac:spMkLst>
        </pc:spChg>
        <pc:spChg chg="add del mod">
          <ac:chgData name="Abegg, Christian" userId="a3e35c8d-cb43-44c1-9c2e-610c433b1aab" providerId="ADAL" clId="{B8832972-0E60-462E-9C8A-9AA84F658D52}" dt="2023-04-18T08:26:14.750" v="1014"/>
          <ac:spMkLst>
            <pc:docMk/>
            <pc:sldMk cId="2688885039" sldId="312"/>
            <ac:spMk id="6" creationId="{205E55A9-4E37-E9FE-8E52-BBD6332B095B}"/>
          </ac:spMkLst>
        </pc:spChg>
        <pc:spChg chg="add mod">
          <ac:chgData name="Abegg, Christian" userId="a3e35c8d-cb43-44c1-9c2e-610c433b1aab" providerId="ADAL" clId="{B8832972-0E60-462E-9C8A-9AA84F658D52}" dt="2023-04-18T08:28:17.856" v="1055" actId="1076"/>
          <ac:spMkLst>
            <pc:docMk/>
            <pc:sldMk cId="2688885039" sldId="312"/>
            <ac:spMk id="9" creationId="{00CEFA6B-01D0-7CA2-F485-06B4B27D80A3}"/>
          </ac:spMkLst>
        </pc:spChg>
        <pc:spChg chg="add del mod">
          <ac:chgData name="Abegg, Christian" userId="a3e35c8d-cb43-44c1-9c2e-610c433b1aab" providerId="ADAL" clId="{B8832972-0E60-462E-9C8A-9AA84F658D52}" dt="2023-04-18T08:27:58.707" v="1049"/>
          <ac:spMkLst>
            <pc:docMk/>
            <pc:sldMk cId="2688885039" sldId="312"/>
            <ac:spMk id="11" creationId="{1FDE5B38-6AAD-3B2A-59EB-2ABE362914D0}"/>
          </ac:spMkLst>
        </pc:spChg>
        <pc:graphicFrameChg chg="del">
          <ac:chgData name="Abegg, Christian" userId="a3e35c8d-cb43-44c1-9c2e-610c433b1aab" providerId="ADAL" clId="{B8832972-0E60-462E-9C8A-9AA84F658D52}" dt="2023-04-18T08:26:11.350" v="1011" actId="478"/>
          <ac:graphicFrameMkLst>
            <pc:docMk/>
            <pc:sldMk cId="2688885039" sldId="312"/>
            <ac:graphicFrameMk id="4" creationId="{9BB674B9-81A9-19B7-A42D-69829060690D}"/>
          </ac:graphicFrameMkLst>
        </pc:graphicFrameChg>
        <pc:graphicFrameChg chg="add del mod">
          <ac:chgData name="Abegg, Christian" userId="a3e35c8d-cb43-44c1-9c2e-610c433b1aab" providerId="ADAL" clId="{B8832972-0E60-462E-9C8A-9AA84F658D52}" dt="2023-04-18T08:26:13.390" v="1013"/>
          <ac:graphicFrameMkLst>
            <pc:docMk/>
            <pc:sldMk cId="2688885039" sldId="312"/>
            <ac:graphicFrameMk id="7" creationId="{CB4F4A53-82EB-2394-3F46-506546365257}"/>
          </ac:graphicFrameMkLst>
        </pc:graphicFrameChg>
        <pc:graphicFrameChg chg="add del mod">
          <ac:chgData name="Abegg, Christian" userId="a3e35c8d-cb43-44c1-9c2e-610c433b1aab" providerId="ADAL" clId="{B8832972-0E60-462E-9C8A-9AA84F658D52}" dt="2023-04-18T08:27:50.281" v="1048" actId="478"/>
          <ac:graphicFrameMkLst>
            <pc:docMk/>
            <pc:sldMk cId="2688885039" sldId="312"/>
            <ac:graphicFrameMk id="8" creationId="{E4846906-3408-22A9-E4D7-111CA11F3A86}"/>
          </ac:graphicFrameMkLst>
        </pc:graphicFrameChg>
        <pc:graphicFrameChg chg="add mod ord">
          <ac:chgData name="Abegg, Christian" userId="a3e35c8d-cb43-44c1-9c2e-610c433b1aab" providerId="ADAL" clId="{B8832972-0E60-462E-9C8A-9AA84F658D52}" dt="2023-04-18T08:28:05.172" v="1050" actId="167"/>
          <ac:graphicFrameMkLst>
            <pc:docMk/>
            <pc:sldMk cId="2688885039" sldId="312"/>
            <ac:graphicFrameMk id="12" creationId="{66387EDB-B08E-6762-D3FD-672E483D5A09}"/>
          </ac:graphicFrameMkLst>
        </pc:graphicFrameChg>
      </pc:sldChg>
      <pc:sldChg chg="add del">
        <pc:chgData name="Abegg, Christian" userId="a3e35c8d-cb43-44c1-9c2e-610c433b1aab" providerId="ADAL" clId="{B8832972-0E60-462E-9C8A-9AA84F658D52}" dt="2023-04-18T08:25:21.368" v="990" actId="47"/>
        <pc:sldMkLst>
          <pc:docMk/>
          <pc:sldMk cId="3334241640" sldId="312"/>
        </pc:sldMkLst>
      </pc:sldChg>
      <pc:sldChg chg="new del">
        <pc:chgData name="Abegg, Christian" userId="a3e35c8d-cb43-44c1-9c2e-610c433b1aab" providerId="ADAL" clId="{B8832972-0E60-462E-9C8A-9AA84F658D52}" dt="2023-04-18T08:25:20.520" v="989" actId="47"/>
        <pc:sldMkLst>
          <pc:docMk/>
          <pc:sldMk cId="865044187" sldId="313"/>
        </pc:sldMkLst>
      </pc:sldChg>
      <pc:sldChg chg="modSp add mod ord modTransition">
        <pc:chgData name="Abegg, Christian" userId="a3e35c8d-cb43-44c1-9c2e-610c433b1aab" providerId="ADAL" clId="{B8832972-0E60-462E-9C8A-9AA84F658D52}" dt="2023-04-18T09:19:40.972" v="2286" actId="20577"/>
        <pc:sldMkLst>
          <pc:docMk/>
          <pc:sldMk cId="3230769960" sldId="313"/>
        </pc:sldMkLst>
        <pc:spChg chg="mod">
          <ac:chgData name="Abegg, Christian" userId="a3e35c8d-cb43-44c1-9c2e-610c433b1aab" providerId="ADAL" clId="{B8832972-0E60-462E-9C8A-9AA84F658D52}" dt="2023-04-18T09:19:40.972" v="2286" actId="20577"/>
          <ac:spMkLst>
            <pc:docMk/>
            <pc:sldMk cId="3230769960" sldId="313"/>
            <ac:spMk id="2" creationId="{E31C49B1-39DF-B1FF-7069-38CC837142A4}"/>
          </ac:spMkLst>
        </pc:spChg>
      </pc:sldChg>
      <pc:sldChg chg="addSp delSp modSp add mod modTransition">
        <pc:chgData name="Abegg, Christian" userId="a3e35c8d-cb43-44c1-9c2e-610c433b1aab" providerId="ADAL" clId="{B8832972-0E60-462E-9C8A-9AA84F658D52}" dt="2023-04-18T09:11:26.352" v="2195"/>
        <pc:sldMkLst>
          <pc:docMk/>
          <pc:sldMk cId="813858585" sldId="314"/>
        </pc:sldMkLst>
        <pc:spChg chg="mod">
          <ac:chgData name="Abegg, Christian" userId="a3e35c8d-cb43-44c1-9c2e-610c433b1aab" providerId="ADAL" clId="{B8832972-0E60-462E-9C8A-9AA84F658D52}" dt="2023-04-18T08:53:45.431" v="1843"/>
          <ac:spMkLst>
            <pc:docMk/>
            <pc:sldMk cId="813858585" sldId="314"/>
            <ac:spMk id="2" creationId="{E31C49B1-39DF-B1FF-7069-38CC837142A4}"/>
          </ac:spMkLst>
        </pc:spChg>
        <pc:spChg chg="add del mod">
          <ac:chgData name="Abegg, Christian" userId="a3e35c8d-cb43-44c1-9c2e-610c433b1aab" providerId="ADAL" clId="{B8832972-0E60-462E-9C8A-9AA84F658D52}" dt="2023-04-18T08:32:09.769" v="1094"/>
          <ac:spMkLst>
            <pc:docMk/>
            <pc:sldMk cId="813858585" sldId="314"/>
            <ac:spMk id="4" creationId="{37B9ABF6-E428-FDB8-822E-601C0C77870F}"/>
          </ac:spMkLst>
        </pc:spChg>
        <pc:spChg chg="add mod">
          <ac:chgData name="Abegg, Christian" userId="a3e35c8d-cb43-44c1-9c2e-610c433b1aab" providerId="ADAL" clId="{B8832972-0E60-462E-9C8A-9AA84F658D52}" dt="2023-04-18T08:32:37.649" v="1101" actId="1076"/>
          <ac:spMkLst>
            <pc:docMk/>
            <pc:sldMk cId="813858585" sldId="314"/>
            <ac:spMk id="6" creationId="{22BD918E-751D-CCDC-B249-5B6C06CA8C89}"/>
          </ac:spMkLst>
        </pc:spChg>
        <pc:spChg chg="mod">
          <ac:chgData name="Abegg, Christian" userId="a3e35c8d-cb43-44c1-9c2e-610c433b1aab" providerId="ADAL" clId="{B8832972-0E60-462E-9C8A-9AA84F658D52}" dt="2023-04-18T08:32:40.838" v="1102" actId="1076"/>
          <ac:spMkLst>
            <pc:docMk/>
            <pc:sldMk cId="813858585" sldId="314"/>
            <ac:spMk id="9" creationId="{00CEFA6B-01D0-7CA2-F485-06B4B27D80A3}"/>
          </ac:spMkLst>
        </pc:spChg>
        <pc:graphicFrameChg chg="add mod ord">
          <ac:chgData name="Abegg, Christian" userId="a3e35c8d-cb43-44c1-9c2e-610c433b1aab" providerId="ADAL" clId="{B8832972-0E60-462E-9C8A-9AA84F658D52}" dt="2023-04-18T08:33:02.356" v="1104" actId="207"/>
          <ac:graphicFrameMkLst>
            <pc:docMk/>
            <pc:sldMk cId="813858585" sldId="314"/>
            <ac:graphicFrameMk id="5" creationId="{39E28607-17F4-F8AD-A82E-F36D2AAC4490}"/>
          </ac:graphicFrameMkLst>
        </pc:graphicFrameChg>
        <pc:graphicFrameChg chg="del">
          <ac:chgData name="Abegg, Christian" userId="a3e35c8d-cb43-44c1-9c2e-610c433b1aab" providerId="ADAL" clId="{B8832972-0E60-462E-9C8A-9AA84F658D52}" dt="2023-04-18T08:32:05.866" v="1093" actId="478"/>
          <ac:graphicFrameMkLst>
            <pc:docMk/>
            <pc:sldMk cId="813858585" sldId="314"/>
            <ac:graphicFrameMk id="12" creationId="{66387EDB-B08E-6762-D3FD-672E483D5A09}"/>
          </ac:graphicFrameMkLst>
        </pc:graphicFrameChg>
      </pc:sldChg>
      <pc:sldChg chg="addSp delSp modSp add mod ord modTransition">
        <pc:chgData name="Abegg, Christian" userId="a3e35c8d-cb43-44c1-9c2e-610c433b1aab" providerId="ADAL" clId="{B8832972-0E60-462E-9C8A-9AA84F658D52}" dt="2023-04-18T09:11:26.352" v="2195"/>
        <pc:sldMkLst>
          <pc:docMk/>
          <pc:sldMk cId="3237284991" sldId="315"/>
        </pc:sldMkLst>
        <pc:spChg chg="mod">
          <ac:chgData name="Abegg, Christian" userId="a3e35c8d-cb43-44c1-9c2e-610c433b1aab" providerId="ADAL" clId="{B8832972-0E60-462E-9C8A-9AA84F658D52}" dt="2023-04-18T08:45:18.654" v="1394" actId="20577"/>
          <ac:spMkLst>
            <pc:docMk/>
            <pc:sldMk cId="3237284991" sldId="315"/>
            <ac:spMk id="2" creationId="{E31C49B1-39DF-B1FF-7069-38CC837142A4}"/>
          </ac:spMkLst>
        </pc:spChg>
        <pc:spChg chg="add del mod">
          <ac:chgData name="Abegg, Christian" userId="a3e35c8d-cb43-44c1-9c2e-610c433b1aab" providerId="ADAL" clId="{B8832972-0E60-462E-9C8A-9AA84F658D52}" dt="2023-04-18T08:34:18.027" v="1111"/>
          <ac:spMkLst>
            <pc:docMk/>
            <pc:sldMk cId="3237284991" sldId="315"/>
            <ac:spMk id="4" creationId="{C83C976B-A7E8-C85E-7961-9E570156E656}"/>
          </ac:spMkLst>
        </pc:spChg>
        <pc:spChg chg="mod">
          <ac:chgData name="Abegg, Christian" userId="a3e35c8d-cb43-44c1-9c2e-610c433b1aab" providerId="ADAL" clId="{B8832972-0E60-462E-9C8A-9AA84F658D52}" dt="2023-04-18T08:34:46.197" v="1121" actId="1037"/>
          <ac:spMkLst>
            <pc:docMk/>
            <pc:sldMk cId="3237284991" sldId="315"/>
            <ac:spMk id="9" creationId="{00CEFA6B-01D0-7CA2-F485-06B4B27D80A3}"/>
          </ac:spMkLst>
        </pc:spChg>
        <pc:graphicFrameChg chg="add mod ord">
          <ac:chgData name="Abegg, Christian" userId="a3e35c8d-cb43-44c1-9c2e-610c433b1aab" providerId="ADAL" clId="{B8832972-0E60-462E-9C8A-9AA84F658D52}" dt="2023-04-18T08:34:41.878" v="1117" actId="207"/>
          <ac:graphicFrameMkLst>
            <pc:docMk/>
            <pc:sldMk cId="3237284991" sldId="315"/>
            <ac:graphicFrameMk id="5" creationId="{1EB2C6BB-0E9A-2D82-AC02-99EAD8196DA5}"/>
          </ac:graphicFrameMkLst>
        </pc:graphicFrameChg>
        <pc:graphicFrameChg chg="del">
          <ac:chgData name="Abegg, Christian" userId="a3e35c8d-cb43-44c1-9c2e-610c433b1aab" providerId="ADAL" clId="{B8832972-0E60-462E-9C8A-9AA84F658D52}" dt="2023-04-18T08:34:14.917" v="1110" actId="478"/>
          <ac:graphicFrameMkLst>
            <pc:docMk/>
            <pc:sldMk cId="3237284991" sldId="315"/>
            <ac:graphicFrameMk id="12" creationId="{66387EDB-B08E-6762-D3FD-672E483D5A09}"/>
          </ac:graphicFrameMkLst>
        </pc:graphicFrameChg>
      </pc:sldChg>
      <pc:sldChg chg="addSp delSp modSp add mod modTransition">
        <pc:chgData name="Abegg, Christian" userId="a3e35c8d-cb43-44c1-9c2e-610c433b1aab" providerId="ADAL" clId="{B8832972-0E60-462E-9C8A-9AA84F658D52}" dt="2023-04-18T09:11:26.352" v="2195"/>
        <pc:sldMkLst>
          <pc:docMk/>
          <pc:sldMk cId="2535751713" sldId="316"/>
        </pc:sldMkLst>
        <pc:spChg chg="mod">
          <ac:chgData name="Abegg, Christian" userId="a3e35c8d-cb43-44c1-9c2e-610c433b1aab" providerId="ADAL" clId="{B8832972-0E60-462E-9C8A-9AA84F658D52}" dt="2023-04-18T08:53:43.339" v="1842"/>
          <ac:spMkLst>
            <pc:docMk/>
            <pc:sldMk cId="2535751713" sldId="316"/>
            <ac:spMk id="2" creationId="{E31C49B1-39DF-B1FF-7069-38CC837142A4}"/>
          </ac:spMkLst>
        </pc:spChg>
        <pc:spChg chg="add del mod">
          <ac:chgData name="Abegg, Christian" userId="a3e35c8d-cb43-44c1-9c2e-610c433b1aab" providerId="ADAL" clId="{B8832972-0E60-462E-9C8A-9AA84F658D52}" dt="2023-04-18T08:46:18.658" v="1396"/>
          <ac:spMkLst>
            <pc:docMk/>
            <pc:sldMk cId="2535751713" sldId="316"/>
            <ac:spMk id="4" creationId="{B77A3F50-A98C-4A39-AF0A-0E5BDBE96BEB}"/>
          </ac:spMkLst>
        </pc:spChg>
        <pc:spChg chg="add mod">
          <ac:chgData name="Abegg, Christian" userId="a3e35c8d-cb43-44c1-9c2e-610c433b1aab" providerId="ADAL" clId="{B8832972-0E60-462E-9C8A-9AA84F658D52}" dt="2023-04-18T08:48:39.796" v="1499" actId="1037"/>
          <ac:spMkLst>
            <pc:docMk/>
            <pc:sldMk cId="2535751713" sldId="316"/>
            <ac:spMk id="7" creationId="{4A281FF7-1993-B8EB-4AA0-C1E13C865BB2}"/>
          </ac:spMkLst>
        </pc:spChg>
        <pc:spChg chg="mod">
          <ac:chgData name="Abegg, Christian" userId="a3e35c8d-cb43-44c1-9c2e-610c433b1aab" providerId="ADAL" clId="{B8832972-0E60-462E-9C8A-9AA84F658D52}" dt="2023-04-18T08:48:31.699" v="1481" actId="1037"/>
          <ac:spMkLst>
            <pc:docMk/>
            <pc:sldMk cId="2535751713" sldId="316"/>
            <ac:spMk id="9" creationId="{00CEFA6B-01D0-7CA2-F485-06B4B27D80A3}"/>
          </ac:spMkLst>
        </pc:spChg>
        <pc:spChg chg="add del mod">
          <ac:chgData name="Abegg, Christian" userId="a3e35c8d-cb43-44c1-9c2e-610c433b1aab" providerId="ADAL" clId="{B8832972-0E60-462E-9C8A-9AA84F658D52}" dt="2023-04-18T08:48:09.631" v="1458"/>
          <ac:spMkLst>
            <pc:docMk/>
            <pc:sldMk cId="2535751713" sldId="316"/>
            <ac:spMk id="10" creationId="{8EB38561-C3E7-F16B-E648-98BCB48CCEF0}"/>
          </ac:spMkLst>
        </pc:spChg>
        <pc:graphicFrameChg chg="del">
          <ac:chgData name="Abegg, Christian" userId="a3e35c8d-cb43-44c1-9c2e-610c433b1aab" providerId="ADAL" clId="{B8832972-0E60-462E-9C8A-9AA84F658D52}" dt="2023-04-18T08:46:16.582" v="1395" actId="478"/>
          <ac:graphicFrameMkLst>
            <pc:docMk/>
            <pc:sldMk cId="2535751713" sldId="316"/>
            <ac:graphicFrameMk id="5" creationId="{1EB2C6BB-0E9A-2D82-AC02-99EAD8196DA5}"/>
          </ac:graphicFrameMkLst>
        </pc:graphicFrameChg>
        <pc:graphicFrameChg chg="add del mod ord">
          <ac:chgData name="Abegg, Christian" userId="a3e35c8d-cb43-44c1-9c2e-610c433b1aab" providerId="ADAL" clId="{B8832972-0E60-462E-9C8A-9AA84F658D52}" dt="2023-04-18T08:48:07.525" v="1457" actId="478"/>
          <ac:graphicFrameMkLst>
            <pc:docMk/>
            <pc:sldMk cId="2535751713" sldId="316"/>
            <ac:graphicFrameMk id="6" creationId="{39E28607-17F4-F8AD-A82E-F36D2AAC4490}"/>
          </ac:graphicFrameMkLst>
        </pc:graphicFrameChg>
        <pc:graphicFrameChg chg="add mod ord">
          <ac:chgData name="Abegg, Christian" userId="a3e35c8d-cb43-44c1-9c2e-610c433b1aab" providerId="ADAL" clId="{B8832972-0E60-462E-9C8A-9AA84F658D52}" dt="2023-04-18T08:48:24.919" v="1462" actId="167"/>
          <ac:graphicFrameMkLst>
            <pc:docMk/>
            <pc:sldMk cId="2535751713" sldId="316"/>
            <ac:graphicFrameMk id="11" creationId="{39E28607-17F4-F8AD-A82E-F36D2AAC4490}"/>
          </ac:graphicFrameMkLst>
        </pc:graphicFrameChg>
      </pc:sldChg>
      <pc:sldChg chg="addSp delSp modSp add mod modTransition">
        <pc:chgData name="Abegg, Christian" userId="a3e35c8d-cb43-44c1-9c2e-610c433b1aab" providerId="ADAL" clId="{B8832972-0E60-462E-9C8A-9AA84F658D52}" dt="2023-04-18T12:16:17.741" v="2408" actId="20577"/>
        <pc:sldMkLst>
          <pc:docMk/>
          <pc:sldMk cId="2303399617" sldId="317"/>
        </pc:sldMkLst>
        <pc:spChg chg="mod">
          <ac:chgData name="Abegg, Christian" userId="a3e35c8d-cb43-44c1-9c2e-610c433b1aab" providerId="ADAL" clId="{B8832972-0E60-462E-9C8A-9AA84F658D52}" dt="2023-04-18T12:16:17.741" v="2408" actId="20577"/>
          <ac:spMkLst>
            <pc:docMk/>
            <pc:sldMk cId="2303399617" sldId="317"/>
            <ac:spMk id="2" creationId="{E31C49B1-39DF-B1FF-7069-38CC837142A4}"/>
          </ac:spMkLst>
        </pc:spChg>
        <pc:spChg chg="add del mod">
          <ac:chgData name="Abegg, Christian" userId="a3e35c8d-cb43-44c1-9c2e-610c433b1aab" providerId="ADAL" clId="{B8832972-0E60-462E-9C8A-9AA84F658D52}" dt="2023-04-18T08:50:08.747" v="1609"/>
          <ac:spMkLst>
            <pc:docMk/>
            <pc:sldMk cId="2303399617" sldId="317"/>
            <ac:spMk id="4" creationId="{E45D0E98-086F-DB68-A565-E5A89E78B7D2}"/>
          </ac:spMkLst>
        </pc:spChg>
        <pc:spChg chg="add mod">
          <ac:chgData name="Abegg, Christian" userId="a3e35c8d-cb43-44c1-9c2e-610c433b1aab" providerId="ADAL" clId="{B8832972-0E60-462E-9C8A-9AA84F658D52}" dt="2023-04-18T08:50:41.111" v="1619" actId="1076"/>
          <ac:spMkLst>
            <pc:docMk/>
            <pc:sldMk cId="2303399617" sldId="317"/>
            <ac:spMk id="7" creationId="{161FF7B6-1889-677D-C987-0138E52EC608}"/>
          </ac:spMkLst>
        </pc:spChg>
        <pc:spChg chg="mod">
          <ac:chgData name="Abegg, Christian" userId="a3e35c8d-cb43-44c1-9c2e-610c433b1aab" providerId="ADAL" clId="{B8832972-0E60-462E-9C8A-9AA84F658D52}" dt="2023-04-18T08:50:34.314" v="1615" actId="1076"/>
          <ac:spMkLst>
            <pc:docMk/>
            <pc:sldMk cId="2303399617" sldId="317"/>
            <ac:spMk id="9" creationId="{00CEFA6B-01D0-7CA2-F485-06B4B27D80A3}"/>
          </ac:spMkLst>
        </pc:spChg>
        <pc:spChg chg="add del mod">
          <ac:chgData name="Abegg, Christian" userId="a3e35c8d-cb43-44c1-9c2e-610c433b1aab" providerId="ADAL" clId="{B8832972-0E60-462E-9C8A-9AA84F658D52}" dt="2023-04-18T08:52:36.261" v="1777"/>
          <ac:spMkLst>
            <pc:docMk/>
            <pc:sldMk cId="2303399617" sldId="317"/>
            <ac:spMk id="10" creationId="{B158BDF9-0FD6-29D8-BAF5-1AABC73E2B51}"/>
          </ac:spMkLst>
        </pc:spChg>
        <pc:graphicFrameChg chg="del">
          <ac:chgData name="Abegg, Christian" userId="a3e35c8d-cb43-44c1-9c2e-610c433b1aab" providerId="ADAL" clId="{B8832972-0E60-462E-9C8A-9AA84F658D52}" dt="2023-04-18T08:50:07.302" v="1608" actId="478"/>
          <ac:graphicFrameMkLst>
            <pc:docMk/>
            <pc:sldMk cId="2303399617" sldId="317"/>
            <ac:graphicFrameMk id="5" creationId="{1EB2C6BB-0E9A-2D82-AC02-99EAD8196DA5}"/>
          </ac:graphicFrameMkLst>
        </pc:graphicFrameChg>
        <pc:graphicFrameChg chg="add del mod ord">
          <ac:chgData name="Abegg, Christian" userId="a3e35c8d-cb43-44c1-9c2e-610c433b1aab" providerId="ADAL" clId="{B8832972-0E60-462E-9C8A-9AA84F658D52}" dt="2023-04-18T08:52:34.961" v="1776" actId="478"/>
          <ac:graphicFrameMkLst>
            <pc:docMk/>
            <pc:sldMk cId="2303399617" sldId="317"/>
            <ac:graphicFrameMk id="6" creationId="{39E28607-17F4-F8AD-A82E-F36D2AAC4490}"/>
          </ac:graphicFrameMkLst>
        </pc:graphicFrameChg>
        <pc:graphicFrameChg chg="add mod ord">
          <ac:chgData name="Abegg, Christian" userId="a3e35c8d-cb43-44c1-9c2e-610c433b1aab" providerId="ADAL" clId="{B8832972-0E60-462E-9C8A-9AA84F658D52}" dt="2023-04-18T08:52:53.092" v="1781" actId="167"/>
          <ac:graphicFrameMkLst>
            <pc:docMk/>
            <pc:sldMk cId="2303399617" sldId="317"/>
            <ac:graphicFrameMk id="11" creationId="{39E28607-17F4-F8AD-A82E-F36D2AAC4490}"/>
          </ac:graphicFrameMkLst>
        </pc:graphicFrameChg>
      </pc:sldChg>
      <pc:sldChg chg="addSp delSp modSp new del mod">
        <pc:chgData name="Abegg, Christian" userId="a3e35c8d-cb43-44c1-9c2e-610c433b1aab" providerId="ADAL" clId="{B8832972-0E60-462E-9C8A-9AA84F658D52}" dt="2023-04-18T08:53:26.218" v="1782" actId="47"/>
        <pc:sldMkLst>
          <pc:docMk/>
          <pc:sldMk cId="1209472044" sldId="318"/>
        </pc:sldMkLst>
        <pc:spChg chg="mod">
          <ac:chgData name="Abegg, Christian" userId="a3e35c8d-cb43-44c1-9c2e-610c433b1aab" providerId="ADAL" clId="{B8832972-0E60-462E-9C8A-9AA84F658D52}" dt="2023-04-18T08:37:22.256" v="1218" actId="20577"/>
          <ac:spMkLst>
            <pc:docMk/>
            <pc:sldMk cId="1209472044" sldId="318"/>
            <ac:spMk id="2" creationId="{F08F4282-15BC-7753-C223-CA7B1007ADC0}"/>
          </ac:spMkLst>
        </pc:spChg>
        <pc:spChg chg="del">
          <ac:chgData name="Abegg, Christian" userId="a3e35c8d-cb43-44c1-9c2e-610c433b1aab" providerId="ADAL" clId="{B8832972-0E60-462E-9C8A-9AA84F658D52}" dt="2023-04-18T08:37:16.848" v="1200"/>
          <ac:spMkLst>
            <pc:docMk/>
            <pc:sldMk cId="1209472044" sldId="318"/>
            <ac:spMk id="3" creationId="{8F3CC0A7-3CCA-F0E9-9B07-14871B5B50D4}"/>
          </ac:spMkLst>
        </pc:spChg>
        <pc:spChg chg="add mod">
          <ac:chgData name="Abegg, Christian" userId="a3e35c8d-cb43-44c1-9c2e-610c433b1aab" providerId="ADAL" clId="{B8832972-0E60-462E-9C8A-9AA84F658D52}" dt="2023-04-18T08:37:54.846" v="1229" actId="1037"/>
          <ac:spMkLst>
            <pc:docMk/>
            <pc:sldMk cId="1209472044" sldId="318"/>
            <ac:spMk id="5" creationId="{A6AE99DD-BDD3-7811-0C91-962745C883B4}"/>
          </ac:spMkLst>
        </pc:spChg>
        <pc:graphicFrameChg chg="add mod">
          <ac:chgData name="Abegg, Christian" userId="a3e35c8d-cb43-44c1-9c2e-610c433b1aab" providerId="ADAL" clId="{B8832972-0E60-462E-9C8A-9AA84F658D52}" dt="2023-04-18T08:37:42.294" v="1222" actId="207"/>
          <ac:graphicFrameMkLst>
            <pc:docMk/>
            <pc:sldMk cId="1209472044" sldId="318"/>
            <ac:graphicFrameMk id="4" creationId="{1EB2C6BB-0E9A-2D82-AC02-99EAD8196DA5}"/>
          </ac:graphicFrameMkLst>
        </pc:graphicFrameChg>
      </pc:sldChg>
      <pc:sldChg chg="addSp delSp modSp add del mod">
        <pc:chgData name="Abegg, Christian" userId="a3e35c8d-cb43-44c1-9c2e-610c433b1aab" providerId="ADAL" clId="{B8832972-0E60-462E-9C8A-9AA84F658D52}" dt="2023-04-18T09:04:10.603" v="2140" actId="47"/>
        <pc:sldMkLst>
          <pc:docMk/>
          <pc:sldMk cId="2944934812" sldId="318"/>
        </pc:sldMkLst>
        <pc:spChg chg="del mod">
          <ac:chgData name="Abegg, Christian" userId="a3e35c8d-cb43-44c1-9c2e-610c433b1aab" providerId="ADAL" clId="{B8832972-0E60-462E-9C8A-9AA84F658D52}" dt="2023-04-18T09:01:45.025" v="2079" actId="478"/>
          <ac:spMkLst>
            <pc:docMk/>
            <pc:sldMk cId="2944934812" sldId="318"/>
            <ac:spMk id="2" creationId="{15E8189E-5F5D-43AC-3374-16017FF1C8D4}"/>
          </ac:spMkLst>
        </pc:spChg>
        <pc:graphicFrameChg chg="add mod">
          <ac:chgData name="Abegg, Christian" userId="a3e35c8d-cb43-44c1-9c2e-610c433b1aab" providerId="ADAL" clId="{B8832972-0E60-462E-9C8A-9AA84F658D52}" dt="2023-04-18T09:02:45.682" v="2096" actId="1076"/>
          <ac:graphicFrameMkLst>
            <pc:docMk/>
            <pc:sldMk cId="2944934812" sldId="318"/>
            <ac:graphicFrameMk id="3" creationId="{A2D3F85A-BB2B-FFDB-3A85-58F8A41171C1}"/>
          </ac:graphicFrameMkLst>
        </pc:graphicFrameChg>
        <pc:graphicFrameChg chg="mod">
          <ac:chgData name="Abegg, Christian" userId="a3e35c8d-cb43-44c1-9c2e-610c433b1aab" providerId="ADAL" clId="{B8832972-0E60-462E-9C8A-9AA84F658D52}" dt="2023-04-18T09:02:45.682" v="2096" actId="1076"/>
          <ac:graphicFrameMkLst>
            <pc:docMk/>
            <pc:sldMk cId="2944934812" sldId="318"/>
            <ac:graphicFrameMk id="4" creationId="{B2E810EB-BAFB-F710-9F60-41710629CC3C}"/>
          </ac:graphicFrameMkLst>
        </pc:graphicFrameChg>
        <pc:graphicFrameChg chg="add mod">
          <ac:chgData name="Abegg, Christian" userId="a3e35c8d-cb43-44c1-9c2e-610c433b1aab" providerId="ADAL" clId="{B8832972-0E60-462E-9C8A-9AA84F658D52}" dt="2023-04-18T09:02:45.682" v="2096" actId="1076"/>
          <ac:graphicFrameMkLst>
            <pc:docMk/>
            <pc:sldMk cId="2944934812" sldId="318"/>
            <ac:graphicFrameMk id="5" creationId="{16301C0D-FA12-F7B8-B664-9EF099762E20}"/>
          </ac:graphicFrameMkLst>
        </pc:graphicFrameChg>
        <pc:graphicFrameChg chg="add mod">
          <ac:chgData name="Abegg, Christian" userId="a3e35c8d-cb43-44c1-9c2e-610c433b1aab" providerId="ADAL" clId="{B8832972-0E60-462E-9C8A-9AA84F658D52}" dt="2023-04-18T09:02:45.682" v="2096" actId="1076"/>
          <ac:graphicFrameMkLst>
            <pc:docMk/>
            <pc:sldMk cId="2944934812" sldId="318"/>
            <ac:graphicFrameMk id="6" creationId="{9C5C2E30-0D74-1A5C-8073-6D40E0A5E29A}"/>
          </ac:graphicFrameMkLst>
        </pc:graphicFrameChg>
        <pc:graphicFrameChg chg="add mod">
          <ac:chgData name="Abegg, Christian" userId="a3e35c8d-cb43-44c1-9c2e-610c433b1aab" providerId="ADAL" clId="{B8832972-0E60-462E-9C8A-9AA84F658D52}" dt="2023-04-18T09:02:45.682" v="2096" actId="1076"/>
          <ac:graphicFrameMkLst>
            <pc:docMk/>
            <pc:sldMk cId="2944934812" sldId="318"/>
            <ac:graphicFrameMk id="7" creationId="{5C12D700-FA79-687F-715B-B4EB87DD6DBF}"/>
          </ac:graphicFrameMkLst>
        </pc:graphicFrameChg>
        <pc:graphicFrameChg chg="add mod">
          <ac:chgData name="Abegg, Christian" userId="a3e35c8d-cb43-44c1-9c2e-610c433b1aab" providerId="ADAL" clId="{B8832972-0E60-462E-9C8A-9AA84F658D52}" dt="2023-04-18T09:02:45.682" v="2096" actId="1076"/>
          <ac:graphicFrameMkLst>
            <pc:docMk/>
            <pc:sldMk cId="2944934812" sldId="318"/>
            <ac:graphicFrameMk id="8" creationId="{24F8653B-8617-A0EB-09D8-9407ECF1ABE4}"/>
          </ac:graphicFrameMkLst>
        </pc:graphicFrameChg>
        <pc:graphicFrameChg chg="add mod">
          <ac:chgData name="Abegg, Christian" userId="a3e35c8d-cb43-44c1-9c2e-610c433b1aab" providerId="ADAL" clId="{B8832972-0E60-462E-9C8A-9AA84F658D52}" dt="2023-04-18T09:02:45.682" v="2096" actId="1076"/>
          <ac:graphicFrameMkLst>
            <pc:docMk/>
            <pc:sldMk cId="2944934812" sldId="318"/>
            <ac:graphicFrameMk id="9" creationId="{1CCC5FF8-3DB0-3773-535A-82C7CED2D5A6}"/>
          </ac:graphicFrameMkLst>
        </pc:graphicFrameChg>
        <pc:graphicFrameChg chg="add mod">
          <ac:chgData name="Abegg, Christian" userId="a3e35c8d-cb43-44c1-9c2e-610c433b1aab" providerId="ADAL" clId="{B8832972-0E60-462E-9C8A-9AA84F658D52}" dt="2023-04-18T09:02:45.682" v="2096" actId="1076"/>
          <ac:graphicFrameMkLst>
            <pc:docMk/>
            <pc:sldMk cId="2944934812" sldId="318"/>
            <ac:graphicFrameMk id="10" creationId="{7AF4F942-2585-7FF5-62CD-02B18F9BC38A}"/>
          </ac:graphicFrameMkLst>
        </pc:graphicFrameChg>
        <pc:graphicFrameChg chg="add mod">
          <ac:chgData name="Abegg, Christian" userId="a3e35c8d-cb43-44c1-9c2e-610c433b1aab" providerId="ADAL" clId="{B8832972-0E60-462E-9C8A-9AA84F658D52}" dt="2023-04-18T09:02:45.682" v="2096" actId="1076"/>
          <ac:graphicFrameMkLst>
            <pc:docMk/>
            <pc:sldMk cId="2944934812" sldId="318"/>
            <ac:graphicFrameMk id="11" creationId="{3E80B141-5E06-E8A5-C23F-D6F90325B2D8}"/>
          </ac:graphicFrameMkLst>
        </pc:graphicFrameChg>
        <pc:graphicFrameChg chg="add mod">
          <ac:chgData name="Abegg, Christian" userId="a3e35c8d-cb43-44c1-9c2e-610c433b1aab" providerId="ADAL" clId="{B8832972-0E60-462E-9C8A-9AA84F658D52}" dt="2023-04-18T09:02:45.682" v="2096" actId="1076"/>
          <ac:graphicFrameMkLst>
            <pc:docMk/>
            <pc:sldMk cId="2944934812" sldId="318"/>
            <ac:graphicFrameMk id="12" creationId="{E53D1C31-3D83-26CD-37F2-D3B126C281D9}"/>
          </ac:graphicFrameMkLst>
        </pc:graphicFrameChg>
        <pc:graphicFrameChg chg="add mod">
          <ac:chgData name="Abegg, Christian" userId="a3e35c8d-cb43-44c1-9c2e-610c433b1aab" providerId="ADAL" clId="{B8832972-0E60-462E-9C8A-9AA84F658D52}" dt="2023-04-18T09:02:45.682" v="2096" actId="1076"/>
          <ac:graphicFrameMkLst>
            <pc:docMk/>
            <pc:sldMk cId="2944934812" sldId="318"/>
            <ac:graphicFrameMk id="13" creationId="{F6F85B14-E715-237D-759F-E97ECA877C4F}"/>
          </ac:graphicFrameMkLst>
        </pc:graphicFrameChg>
        <pc:graphicFrameChg chg="add mod">
          <ac:chgData name="Abegg, Christian" userId="a3e35c8d-cb43-44c1-9c2e-610c433b1aab" providerId="ADAL" clId="{B8832972-0E60-462E-9C8A-9AA84F658D52}" dt="2023-04-18T09:02:45.682" v="2096" actId="1076"/>
          <ac:graphicFrameMkLst>
            <pc:docMk/>
            <pc:sldMk cId="2944934812" sldId="318"/>
            <ac:graphicFrameMk id="14" creationId="{C53773BE-7981-A1A0-4A36-B768F255089D}"/>
          </ac:graphicFrameMkLst>
        </pc:graphicFrameChg>
        <pc:graphicFrameChg chg="add mod">
          <ac:chgData name="Abegg, Christian" userId="a3e35c8d-cb43-44c1-9c2e-610c433b1aab" providerId="ADAL" clId="{B8832972-0E60-462E-9C8A-9AA84F658D52}" dt="2023-04-18T09:02:45.682" v="2096" actId="1076"/>
          <ac:graphicFrameMkLst>
            <pc:docMk/>
            <pc:sldMk cId="2944934812" sldId="318"/>
            <ac:graphicFrameMk id="15" creationId="{BE5D8C1B-208C-DF2E-6AEE-5B681A6BFB13}"/>
          </ac:graphicFrameMkLst>
        </pc:graphicFrameChg>
        <pc:graphicFrameChg chg="add mod">
          <ac:chgData name="Abegg, Christian" userId="a3e35c8d-cb43-44c1-9c2e-610c433b1aab" providerId="ADAL" clId="{B8832972-0E60-462E-9C8A-9AA84F658D52}" dt="2023-04-18T09:02:45.682" v="2096" actId="1076"/>
          <ac:graphicFrameMkLst>
            <pc:docMk/>
            <pc:sldMk cId="2944934812" sldId="318"/>
            <ac:graphicFrameMk id="16" creationId="{8F755DD7-6099-638E-406A-CA55C488A7EC}"/>
          </ac:graphicFrameMkLst>
        </pc:graphicFrameChg>
        <pc:graphicFrameChg chg="add mod">
          <ac:chgData name="Abegg, Christian" userId="a3e35c8d-cb43-44c1-9c2e-610c433b1aab" providerId="ADAL" clId="{B8832972-0E60-462E-9C8A-9AA84F658D52}" dt="2023-04-18T09:02:45.682" v="2096" actId="1076"/>
          <ac:graphicFrameMkLst>
            <pc:docMk/>
            <pc:sldMk cId="2944934812" sldId="318"/>
            <ac:graphicFrameMk id="17" creationId="{E42DE6FA-4D9D-6EA4-8410-E0600F2E5607}"/>
          </ac:graphicFrameMkLst>
        </pc:graphicFrameChg>
        <pc:graphicFrameChg chg="add mod">
          <ac:chgData name="Abegg, Christian" userId="a3e35c8d-cb43-44c1-9c2e-610c433b1aab" providerId="ADAL" clId="{B8832972-0E60-462E-9C8A-9AA84F658D52}" dt="2023-04-18T09:02:45.682" v="2096" actId="1076"/>
          <ac:graphicFrameMkLst>
            <pc:docMk/>
            <pc:sldMk cId="2944934812" sldId="318"/>
            <ac:graphicFrameMk id="18" creationId="{E8632390-54D2-044A-AE21-BF20D665BF8B}"/>
          </ac:graphicFrameMkLst>
        </pc:graphicFrameChg>
      </pc:sldChg>
      <pc:sldChg chg="addSp delSp modSp add del mod">
        <pc:chgData name="Abegg, Christian" userId="a3e35c8d-cb43-44c1-9c2e-610c433b1aab" providerId="ADAL" clId="{B8832972-0E60-462E-9C8A-9AA84F658D52}" dt="2023-04-18T08:43:11.109" v="1339" actId="47"/>
        <pc:sldMkLst>
          <pc:docMk/>
          <pc:sldMk cId="470714917" sldId="319"/>
        </pc:sldMkLst>
        <pc:spChg chg="mod">
          <ac:chgData name="Abegg, Christian" userId="a3e35c8d-cb43-44c1-9c2e-610c433b1aab" providerId="ADAL" clId="{B8832972-0E60-462E-9C8A-9AA84F658D52}" dt="2023-04-18T08:38:25.268" v="1320" actId="20577"/>
          <ac:spMkLst>
            <pc:docMk/>
            <pc:sldMk cId="470714917" sldId="319"/>
            <ac:spMk id="2" creationId="{F08F4282-15BC-7753-C223-CA7B1007ADC0}"/>
          </ac:spMkLst>
        </pc:spChg>
        <pc:spChg chg="mod">
          <ac:chgData name="Abegg, Christian" userId="a3e35c8d-cb43-44c1-9c2e-610c433b1aab" providerId="ADAL" clId="{B8832972-0E60-462E-9C8A-9AA84F658D52}" dt="2023-04-18T08:38:53.269" v="1325" actId="6549"/>
          <ac:spMkLst>
            <pc:docMk/>
            <pc:sldMk cId="470714917" sldId="319"/>
            <ac:spMk id="5" creationId="{A6AE99DD-BDD3-7811-0C91-962745C883B4}"/>
          </ac:spMkLst>
        </pc:spChg>
        <pc:spChg chg="add del mod">
          <ac:chgData name="Abegg, Christian" userId="a3e35c8d-cb43-44c1-9c2e-610c433b1aab" providerId="ADAL" clId="{B8832972-0E60-462E-9C8A-9AA84F658D52}" dt="2023-04-18T08:38:43.131" v="1322"/>
          <ac:spMkLst>
            <pc:docMk/>
            <pc:sldMk cId="470714917" sldId="319"/>
            <ac:spMk id="6" creationId="{8C760E34-7F75-E629-91FC-0E51F8F545AC}"/>
          </ac:spMkLst>
        </pc:spChg>
        <pc:graphicFrameChg chg="del">
          <ac:chgData name="Abegg, Christian" userId="a3e35c8d-cb43-44c1-9c2e-610c433b1aab" providerId="ADAL" clId="{B8832972-0E60-462E-9C8A-9AA84F658D52}" dt="2023-04-18T08:38:40.574" v="1321" actId="478"/>
          <ac:graphicFrameMkLst>
            <pc:docMk/>
            <pc:sldMk cId="470714917" sldId="319"/>
            <ac:graphicFrameMk id="4" creationId="{1EB2C6BB-0E9A-2D82-AC02-99EAD8196DA5}"/>
          </ac:graphicFrameMkLst>
        </pc:graphicFrameChg>
        <pc:graphicFrameChg chg="add mod ord">
          <ac:chgData name="Abegg, Christian" userId="a3e35c8d-cb43-44c1-9c2e-610c433b1aab" providerId="ADAL" clId="{B8832972-0E60-462E-9C8A-9AA84F658D52}" dt="2023-04-18T08:39:04.862" v="1327" actId="207"/>
          <ac:graphicFrameMkLst>
            <pc:docMk/>
            <pc:sldMk cId="470714917" sldId="319"/>
            <ac:graphicFrameMk id="7" creationId="{1EB2C6BB-0E9A-2D82-AC02-99EAD8196DA5}"/>
          </ac:graphicFrameMkLst>
        </pc:graphicFrameChg>
      </pc:sldChg>
      <pc:sldChg chg="addSp delSp modSp add mod ord modTransition">
        <pc:chgData name="Abegg, Christian" userId="a3e35c8d-cb43-44c1-9c2e-610c433b1aab" providerId="ADAL" clId="{B8832972-0E60-462E-9C8A-9AA84F658D52}" dt="2023-04-18T12:21:58.450" v="2415"/>
        <pc:sldMkLst>
          <pc:docMk/>
          <pc:sldMk cId="494615864" sldId="319"/>
        </pc:sldMkLst>
        <pc:spChg chg="mod">
          <ac:chgData name="Abegg, Christian" userId="a3e35c8d-cb43-44c1-9c2e-610c433b1aab" providerId="ADAL" clId="{B8832972-0E60-462E-9C8A-9AA84F658D52}" dt="2023-04-18T09:00:07.134" v="2065" actId="20577"/>
          <ac:spMkLst>
            <pc:docMk/>
            <pc:sldMk cId="494615864" sldId="319"/>
            <ac:spMk id="2" creationId="{E31C49B1-39DF-B1FF-7069-38CC837142A4}"/>
          </ac:spMkLst>
        </pc:spChg>
        <pc:spChg chg="add del mod">
          <ac:chgData name="Abegg, Christian" userId="a3e35c8d-cb43-44c1-9c2e-610c433b1aab" providerId="ADAL" clId="{B8832972-0E60-462E-9C8A-9AA84F658D52}" dt="2023-04-18T09:01:15.419" v="2075"/>
          <ac:spMkLst>
            <pc:docMk/>
            <pc:sldMk cId="494615864" sldId="319"/>
            <ac:spMk id="6" creationId="{16E43603-DC3E-0FB5-5C66-E10CD87196B2}"/>
          </ac:spMkLst>
        </pc:spChg>
        <pc:graphicFrameChg chg="del">
          <ac:chgData name="Abegg, Christian" userId="a3e35c8d-cb43-44c1-9c2e-610c433b1aab" providerId="ADAL" clId="{B8832972-0E60-462E-9C8A-9AA84F658D52}" dt="2023-04-18T09:01:00.671" v="2072" actId="478"/>
          <ac:graphicFrameMkLst>
            <pc:docMk/>
            <pc:sldMk cId="494615864" sldId="319"/>
            <ac:graphicFrameMk id="4" creationId="{9BB674B9-81A9-19B7-A42D-69829060690D}"/>
          </ac:graphicFrameMkLst>
        </pc:graphicFrameChg>
        <pc:graphicFrameChg chg="add mod">
          <ac:chgData name="Abegg, Christian" userId="a3e35c8d-cb43-44c1-9c2e-610c433b1aab" providerId="ADAL" clId="{B8832972-0E60-462E-9C8A-9AA84F658D52}" dt="2023-04-18T09:01:03.097" v="2074"/>
          <ac:graphicFrameMkLst>
            <pc:docMk/>
            <pc:sldMk cId="494615864" sldId="319"/>
            <ac:graphicFrameMk id="7" creationId="{1EB2C6BB-0E9A-2D82-AC02-99EAD8196DA5}"/>
          </ac:graphicFrameMkLst>
        </pc:graphicFrameChg>
        <pc:graphicFrameChg chg="add mod">
          <ac:chgData name="Abegg, Christian" userId="a3e35c8d-cb43-44c1-9c2e-610c433b1aab" providerId="ADAL" clId="{B8832972-0E60-462E-9C8A-9AA84F658D52}" dt="2023-04-18T09:01:24.521" v="2076" actId="207"/>
          <ac:graphicFrameMkLst>
            <pc:docMk/>
            <pc:sldMk cId="494615864" sldId="319"/>
            <ac:graphicFrameMk id="8" creationId="{1EB2C6BB-0E9A-2D82-AC02-99EAD8196DA5}"/>
          </ac:graphicFrameMkLst>
        </pc:graphicFrameChg>
      </pc:sldChg>
      <pc:sldChg chg="addSp delSp modSp add mod ord modTransition">
        <pc:chgData name="Abegg, Christian" userId="a3e35c8d-cb43-44c1-9c2e-610c433b1aab" providerId="ADAL" clId="{B8832972-0E60-462E-9C8A-9AA84F658D52}" dt="2023-04-21T15:58:41.545" v="2480" actId="1076"/>
        <pc:sldMkLst>
          <pc:docMk/>
          <pc:sldMk cId="2324988414" sldId="320"/>
        </pc:sldMkLst>
        <pc:picChg chg="add del mod">
          <ac:chgData name="Abegg, Christian" userId="a3e35c8d-cb43-44c1-9c2e-610c433b1aab" providerId="ADAL" clId="{B8832972-0E60-462E-9C8A-9AA84F658D52}" dt="2023-04-21T15:57:15.913" v="2473" actId="478"/>
          <ac:picMkLst>
            <pc:docMk/>
            <pc:sldMk cId="2324988414" sldId="320"/>
            <ac:picMk id="5" creationId="{23D7DAA8-9804-2C19-0A10-DB86548DF42E}"/>
          </ac:picMkLst>
        </pc:picChg>
        <pc:picChg chg="add del">
          <ac:chgData name="Abegg, Christian" userId="a3e35c8d-cb43-44c1-9c2e-610c433b1aab" providerId="ADAL" clId="{B8832972-0E60-462E-9C8A-9AA84F658D52}" dt="2023-04-21T15:55:55.754" v="2464" actId="22"/>
          <ac:picMkLst>
            <pc:docMk/>
            <pc:sldMk cId="2324988414" sldId="320"/>
            <ac:picMk id="8" creationId="{5428CBFF-D210-7A3A-7C89-908E6396B30F}"/>
          </ac:picMkLst>
        </pc:picChg>
        <pc:picChg chg="add del mod">
          <ac:chgData name="Abegg, Christian" userId="a3e35c8d-cb43-44c1-9c2e-610c433b1aab" providerId="ADAL" clId="{B8832972-0E60-462E-9C8A-9AA84F658D52}" dt="2023-04-21T15:57:34.224" v="2476" actId="478"/>
          <ac:picMkLst>
            <pc:docMk/>
            <pc:sldMk cId="2324988414" sldId="320"/>
            <ac:picMk id="10" creationId="{241C3306-CDCA-804A-4498-7284F9D021E6}"/>
          </ac:picMkLst>
        </pc:picChg>
        <pc:picChg chg="add mod">
          <ac:chgData name="Abegg, Christian" userId="a3e35c8d-cb43-44c1-9c2e-610c433b1aab" providerId="ADAL" clId="{B8832972-0E60-462E-9C8A-9AA84F658D52}" dt="2023-04-21T15:58:41.545" v="2480" actId="1076"/>
          <ac:picMkLst>
            <pc:docMk/>
            <pc:sldMk cId="2324988414" sldId="320"/>
            <ac:picMk id="12" creationId="{C264C0F6-54EF-B7DF-5C6E-07ED8161904B}"/>
          </ac:picMkLst>
        </pc:picChg>
      </pc:sldChg>
      <pc:sldChg chg="addSp delSp modSp add mod modTransition">
        <pc:chgData name="Abegg, Christian" userId="a3e35c8d-cb43-44c1-9c2e-610c433b1aab" providerId="ADAL" clId="{B8832972-0E60-462E-9C8A-9AA84F658D52}" dt="2023-04-18T12:34:27.348" v="2461" actId="1076"/>
        <pc:sldMkLst>
          <pc:docMk/>
          <pc:sldMk cId="2680964590" sldId="321"/>
        </pc:sldMkLst>
        <pc:spChg chg="mod">
          <ac:chgData name="Abegg, Christian" userId="a3e35c8d-cb43-44c1-9c2e-610c433b1aab" providerId="ADAL" clId="{B8832972-0E60-462E-9C8A-9AA84F658D52}" dt="2023-04-18T09:03:11.324" v="2120" actId="20577"/>
          <ac:spMkLst>
            <pc:docMk/>
            <pc:sldMk cId="2680964590" sldId="321"/>
            <ac:spMk id="2" creationId="{E31C49B1-39DF-B1FF-7069-38CC837142A4}"/>
          </ac:spMkLst>
        </pc:spChg>
        <pc:spChg chg="add del mod">
          <ac:chgData name="Abegg, Christian" userId="a3e35c8d-cb43-44c1-9c2e-610c433b1aab" providerId="ADAL" clId="{B8832972-0E60-462E-9C8A-9AA84F658D52}" dt="2023-04-18T09:03:22.463" v="2122"/>
          <ac:spMkLst>
            <pc:docMk/>
            <pc:sldMk cId="2680964590" sldId="321"/>
            <ac:spMk id="4" creationId="{BCC3CDA8-29A4-51DA-BA2B-BEA7A98D6956}"/>
          </ac:spMkLst>
        </pc:spChg>
        <pc:spChg chg="mod">
          <ac:chgData name="Abegg, Christian" userId="a3e35c8d-cb43-44c1-9c2e-610c433b1aab" providerId="ADAL" clId="{B8832972-0E60-462E-9C8A-9AA84F658D52}" dt="2023-04-18T09:03:48.233" v="2134" actId="207"/>
          <ac:spMkLst>
            <pc:docMk/>
            <pc:sldMk cId="2680964590" sldId="321"/>
            <ac:spMk id="7" creationId="{161FF7B6-1889-677D-C987-0138E52EC608}"/>
          </ac:spMkLst>
        </pc:spChg>
        <pc:spChg chg="add mod">
          <ac:chgData name="Abegg, Christian" userId="a3e35c8d-cb43-44c1-9c2e-610c433b1aab" providerId="ADAL" clId="{B8832972-0E60-462E-9C8A-9AA84F658D52}" dt="2023-04-18T12:34:27.348" v="2461" actId="1076"/>
          <ac:spMkLst>
            <pc:docMk/>
            <pc:sldMk cId="2680964590" sldId="321"/>
            <ac:spMk id="8" creationId="{6DCF398F-75DC-2D7F-C3C6-32CC33399483}"/>
          </ac:spMkLst>
        </pc:spChg>
        <pc:spChg chg="del mod">
          <ac:chgData name="Abegg, Christian" userId="a3e35c8d-cb43-44c1-9c2e-610c433b1aab" providerId="ADAL" clId="{B8832972-0E60-462E-9C8A-9AA84F658D52}" dt="2023-04-18T09:03:30.493" v="2127"/>
          <ac:spMkLst>
            <pc:docMk/>
            <pc:sldMk cId="2680964590" sldId="321"/>
            <ac:spMk id="9" creationId="{00CEFA6B-01D0-7CA2-F485-06B4B27D80A3}"/>
          </ac:spMkLst>
        </pc:spChg>
        <pc:graphicFrameChg chg="add mod ord">
          <ac:chgData name="Abegg, Christian" userId="a3e35c8d-cb43-44c1-9c2e-610c433b1aab" providerId="ADAL" clId="{B8832972-0E60-462E-9C8A-9AA84F658D52}" dt="2023-04-18T09:03:28.053" v="2123" actId="167"/>
          <ac:graphicFrameMkLst>
            <pc:docMk/>
            <pc:sldMk cId="2680964590" sldId="321"/>
            <ac:graphicFrameMk id="5" creationId="{F2F251F8-2A46-9724-62C4-461636C1E6E5}"/>
          </ac:graphicFrameMkLst>
        </pc:graphicFrameChg>
        <pc:graphicFrameChg chg="del">
          <ac:chgData name="Abegg, Christian" userId="a3e35c8d-cb43-44c1-9c2e-610c433b1aab" providerId="ADAL" clId="{B8832972-0E60-462E-9C8A-9AA84F658D52}" dt="2023-04-18T09:03:21.201" v="2121" actId="478"/>
          <ac:graphicFrameMkLst>
            <pc:docMk/>
            <pc:sldMk cId="2680964590" sldId="321"/>
            <ac:graphicFrameMk id="11" creationId="{39E28607-17F4-F8AD-A82E-F36D2AAC4490}"/>
          </ac:graphicFrameMkLst>
        </pc:graphicFrameChg>
      </pc:sldChg>
      <pc:sldChg chg="addSp delSp modSp add mod modTransition">
        <pc:chgData name="Abegg, Christian" userId="a3e35c8d-cb43-44c1-9c2e-610c433b1aab" providerId="ADAL" clId="{B8832972-0E60-462E-9C8A-9AA84F658D52}" dt="2023-04-18T09:11:26.352" v="2195"/>
        <pc:sldMkLst>
          <pc:docMk/>
          <pc:sldMk cId="1299299175" sldId="322"/>
        </pc:sldMkLst>
        <pc:spChg chg="mod">
          <ac:chgData name="Abegg, Christian" userId="a3e35c8d-cb43-44c1-9c2e-610c433b1aab" providerId="ADAL" clId="{B8832972-0E60-462E-9C8A-9AA84F658D52}" dt="2023-04-18T09:06:36.655" v="2192" actId="20577"/>
          <ac:spMkLst>
            <pc:docMk/>
            <pc:sldMk cId="1299299175" sldId="322"/>
            <ac:spMk id="2" creationId="{E31C49B1-39DF-B1FF-7069-38CC837142A4}"/>
          </ac:spMkLst>
        </pc:spChg>
        <pc:spChg chg="add mod">
          <ac:chgData name="Abegg, Christian" userId="a3e35c8d-cb43-44c1-9c2e-610c433b1aab" providerId="ADAL" clId="{B8832972-0E60-462E-9C8A-9AA84F658D52}" dt="2023-04-18T09:04:03.595" v="2137" actId="478"/>
          <ac:spMkLst>
            <pc:docMk/>
            <pc:sldMk cId="1299299175" sldId="322"/>
            <ac:spMk id="4" creationId="{30A52EA7-FE3E-2AC5-08D7-999917D68FB4}"/>
          </ac:spMkLst>
        </pc:spChg>
        <pc:graphicFrameChg chg="del">
          <ac:chgData name="Abegg, Christian" userId="a3e35c8d-cb43-44c1-9c2e-610c433b1aab" providerId="ADAL" clId="{B8832972-0E60-462E-9C8A-9AA84F658D52}" dt="2023-04-18T09:04:03.595" v="2137" actId="478"/>
          <ac:graphicFrameMkLst>
            <pc:docMk/>
            <pc:sldMk cId="1299299175" sldId="322"/>
            <ac:graphicFrameMk id="5" creationId="{F2F251F8-2A46-9724-62C4-461636C1E6E5}"/>
          </ac:graphicFrameMkLst>
        </pc:graphicFrameChg>
        <pc:graphicFrameChg chg="add mod">
          <ac:chgData name="Abegg, Christian" userId="a3e35c8d-cb43-44c1-9c2e-610c433b1aab" providerId="ADAL" clId="{B8832972-0E60-462E-9C8A-9AA84F658D52}" dt="2023-04-18T09:04:22.045" v="2142" actId="207"/>
          <ac:graphicFrameMkLst>
            <pc:docMk/>
            <pc:sldMk cId="1299299175" sldId="322"/>
            <ac:graphicFrameMk id="6" creationId="{E28D5741-BBD4-95F1-924D-9180650C1AF3}"/>
          </ac:graphicFrameMkLst>
        </pc:graphicFrameChg>
        <pc:graphicFrameChg chg="add mod">
          <ac:chgData name="Abegg, Christian" userId="a3e35c8d-cb43-44c1-9c2e-610c433b1aab" providerId="ADAL" clId="{B8832972-0E60-462E-9C8A-9AA84F658D52}" dt="2023-04-18T09:04:27.658" v="2143" actId="207"/>
          <ac:graphicFrameMkLst>
            <pc:docMk/>
            <pc:sldMk cId="1299299175" sldId="322"/>
            <ac:graphicFrameMk id="8" creationId="{B73460D0-908F-F0A9-7E3E-C6C6E4A98D11}"/>
          </ac:graphicFrameMkLst>
        </pc:graphicFrameChg>
        <pc:graphicFrameChg chg="add mod">
          <ac:chgData name="Abegg, Christian" userId="a3e35c8d-cb43-44c1-9c2e-610c433b1aab" providerId="ADAL" clId="{B8832972-0E60-462E-9C8A-9AA84F658D52}" dt="2023-04-18T09:04:32.569" v="2145" actId="207"/>
          <ac:graphicFrameMkLst>
            <pc:docMk/>
            <pc:sldMk cId="1299299175" sldId="322"/>
            <ac:graphicFrameMk id="9" creationId="{CD58A2DA-13AF-307C-A882-A6DE751A9642}"/>
          </ac:graphicFrameMkLst>
        </pc:graphicFrameChg>
        <pc:graphicFrameChg chg="add mod">
          <ac:chgData name="Abegg, Christian" userId="a3e35c8d-cb43-44c1-9c2e-610c433b1aab" providerId="ADAL" clId="{B8832972-0E60-462E-9C8A-9AA84F658D52}" dt="2023-04-18T09:06:21.296" v="2186" actId="207"/>
          <ac:graphicFrameMkLst>
            <pc:docMk/>
            <pc:sldMk cId="1299299175" sldId="322"/>
            <ac:graphicFrameMk id="10" creationId="{D20C9DF4-19D9-3118-530E-388949D7FDAB}"/>
          </ac:graphicFrameMkLst>
        </pc:graphicFrameChg>
        <pc:graphicFrameChg chg="add mod">
          <ac:chgData name="Abegg, Christian" userId="a3e35c8d-cb43-44c1-9c2e-610c433b1aab" providerId="ADAL" clId="{B8832972-0E60-462E-9C8A-9AA84F658D52}" dt="2023-04-18T09:06:14.440" v="2184" actId="207"/>
          <ac:graphicFrameMkLst>
            <pc:docMk/>
            <pc:sldMk cId="1299299175" sldId="322"/>
            <ac:graphicFrameMk id="11" creationId="{A932947C-48C0-2F39-CBFA-0B14436DE4D8}"/>
          </ac:graphicFrameMkLst>
        </pc:graphicFrameChg>
        <pc:graphicFrameChg chg="add mod">
          <ac:chgData name="Abegg, Christian" userId="a3e35c8d-cb43-44c1-9c2e-610c433b1aab" providerId="ADAL" clId="{B8832972-0E60-462E-9C8A-9AA84F658D52}" dt="2023-04-18T09:05:43.566" v="2172" actId="207"/>
          <ac:graphicFrameMkLst>
            <pc:docMk/>
            <pc:sldMk cId="1299299175" sldId="322"/>
            <ac:graphicFrameMk id="12" creationId="{DCE90DE9-7D29-6427-1FF4-0249F029A8CA}"/>
          </ac:graphicFrameMkLst>
        </pc:graphicFrameChg>
        <pc:graphicFrameChg chg="add mod">
          <ac:chgData name="Abegg, Christian" userId="a3e35c8d-cb43-44c1-9c2e-610c433b1aab" providerId="ADAL" clId="{B8832972-0E60-462E-9C8A-9AA84F658D52}" dt="2023-04-18T09:05:38.591" v="2170" actId="207"/>
          <ac:graphicFrameMkLst>
            <pc:docMk/>
            <pc:sldMk cId="1299299175" sldId="322"/>
            <ac:graphicFrameMk id="13" creationId="{E4A7056D-719A-B237-A449-87DCF45964AE}"/>
          </ac:graphicFrameMkLst>
        </pc:graphicFrameChg>
        <pc:graphicFrameChg chg="add mod">
          <ac:chgData name="Abegg, Christian" userId="a3e35c8d-cb43-44c1-9c2e-610c433b1aab" providerId="ADAL" clId="{B8832972-0E60-462E-9C8A-9AA84F658D52}" dt="2023-04-18T09:04:52.803" v="2152" actId="207"/>
          <ac:graphicFrameMkLst>
            <pc:docMk/>
            <pc:sldMk cId="1299299175" sldId="322"/>
            <ac:graphicFrameMk id="14" creationId="{20CF0710-75F6-F3A9-C786-A88A4B7114F4}"/>
          </ac:graphicFrameMkLst>
        </pc:graphicFrameChg>
        <pc:graphicFrameChg chg="add mod">
          <ac:chgData name="Abegg, Christian" userId="a3e35c8d-cb43-44c1-9c2e-610c433b1aab" providerId="ADAL" clId="{B8832972-0E60-462E-9C8A-9AA84F658D52}" dt="2023-04-18T09:06:03.363" v="2181" actId="207"/>
          <ac:graphicFrameMkLst>
            <pc:docMk/>
            <pc:sldMk cId="1299299175" sldId="322"/>
            <ac:graphicFrameMk id="15" creationId="{6172AD7A-F251-1009-25C1-3027478CA466}"/>
          </ac:graphicFrameMkLst>
        </pc:graphicFrameChg>
        <pc:graphicFrameChg chg="add mod">
          <ac:chgData name="Abegg, Christian" userId="a3e35c8d-cb43-44c1-9c2e-610c433b1aab" providerId="ADAL" clId="{B8832972-0E60-462E-9C8A-9AA84F658D52}" dt="2023-04-18T09:05:49.646" v="2175" actId="207"/>
          <ac:graphicFrameMkLst>
            <pc:docMk/>
            <pc:sldMk cId="1299299175" sldId="322"/>
            <ac:graphicFrameMk id="16" creationId="{A638AC97-2139-C185-4D05-ED12D43FC79E}"/>
          </ac:graphicFrameMkLst>
        </pc:graphicFrameChg>
        <pc:graphicFrameChg chg="add mod">
          <ac:chgData name="Abegg, Christian" userId="a3e35c8d-cb43-44c1-9c2e-610c433b1aab" providerId="ADAL" clId="{B8832972-0E60-462E-9C8A-9AA84F658D52}" dt="2023-04-18T09:05:24.754" v="2165" actId="207"/>
          <ac:graphicFrameMkLst>
            <pc:docMk/>
            <pc:sldMk cId="1299299175" sldId="322"/>
            <ac:graphicFrameMk id="17" creationId="{2789408E-4540-A024-D04E-837FE3F854B0}"/>
          </ac:graphicFrameMkLst>
        </pc:graphicFrameChg>
        <pc:graphicFrameChg chg="add mod">
          <ac:chgData name="Abegg, Christian" userId="a3e35c8d-cb43-44c1-9c2e-610c433b1aab" providerId="ADAL" clId="{B8832972-0E60-462E-9C8A-9AA84F658D52}" dt="2023-04-18T09:04:59.201" v="2155" actId="207"/>
          <ac:graphicFrameMkLst>
            <pc:docMk/>
            <pc:sldMk cId="1299299175" sldId="322"/>
            <ac:graphicFrameMk id="18" creationId="{1E0FAAF7-185C-72C3-8E3D-8CEED2DC731A}"/>
          </ac:graphicFrameMkLst>
        </pc:graphicFrameChg>
        <pc:graphicFrameChg chg="add mod">
          <ac:chgData name="Abegg, Christian" userId="a3e35c8d-cb43-44c1-9c2e-610c433b1aab" providerId="ADAL" clId="{B8832972-0E60-462E-9C8A-9AA84F658D52}" dt="2023-04-18T09:06:16.946" v="2185" actId="207"/>
          <ac:graphicFrameMkLst>
            <pc:docMk/>
            <pc:sldMk cId="1299299175" sldId="322"/>
            <ac:graphicFrameMk id="19" creationId="{58A37C0E-05F3-53E4-1F86-1AB3C66598DD}"/>
          </ac:graphicFrameMkLst>
        </pc:graphicFrameChg>
        <pc:graphicFrameChg chg="add mod">
          <ac:chgData name="Abegg, Christian" userId="a3e35c8d-cb43-44c1-9c2e-610c433b1aab" providerId="ADAL" clId="{B8832972-0E60-462E-9C8A-9AA84F658D52}" dt="2023-04-18T09:05:56.424" v="2178" actId="207"/>
          <ac:graphicFrameMkLst>
            <pc:docMk/>
            <pc:sldMk cId="1299299175" sldId="322"/>
            <ac:graphicFrameMk id="20" creationId="{9D3A2C86-1591-47D4-0A40-E979E0FFA0C1}"/>
          </ac:graphicFrameMkLst>
        </pc:graphicFrameChg>
        <pc:graphicFrameChg chg="add mod">
          <ac:chgData name="Abegg, Christian" userId="a3e35c8d-cb43-44c1-9c2e-610c433b1aab" providerId="ADAL" clId="{B8832972-0E60-462E-9C8A-9AA84F658D52}" dt="2023-04-18T09:05:27.595" v="2166" actId="207"/>
          <ac:graphicFrameMkLst>
            <pc:docMk/>
            <pc:sldMk cId="1299299175" sldId="322"/>
            <ac:graphicFrameMk id="21" creationId="{CF899E06-CA11-B8DB-8C6F-986F00CCB4CE}"/>
          </ac:graphicFrameMkLst>
        </pc:graphicFrameChg>
        <pc:graphicFrameChg chg="add mod">
          <ac:chgData name="Abegg, Christian" userId="a3e35c8d-cb43-44c1-9c2e-610c433b1aab" providerId="ADAL" clId="{B8832972-0E60-462E-9C8A-9AA84F658D52}" dt="2023-04-18T09:05:05.854" v="2158" actId="207"/>
          <ac:graphicFrameMkLst>
            <pc:docMk/>
            <pc:sldMk cId="1299299175" sldId="322"/>
            <ac:graphicFrameMk id="22" creationId="{43026579-BEF0-F858-0222-8238281709EC}"/>
          </ac:graphicFrameMkLst>
        </pc:graphicFrameChg>
      </pc:sldChg>
      <pc:sldChg chg="add">
        <pc:chgData name="Abegg, Christian" userId="a3e35c8d-cb43-44c1-9c2e-610c433b1aab" providerId="ADAL" clId="{B8832972-0E60-462E-9C8A-9AA84F658D52}" dt="2023-04-21T16:01:07.360" v="2495"/>
        <pc:sldMkLst>
          <pc:docMk/>
          <pc:sldMk cId="2398640994" sldId="323"/>
        </pc:sldMkLst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6.xml"/><Relationship Id="rId1" Type="http://schemas.microsoft.com/office/2011/relationships/chartStyle" Target="style16.xml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7.xml"/><Relationship Id="rId1" Type="http://schemas.microsoft.com/office/2011/relationships/chartStyle" Target="style17.xml"/></Relationships>
</file>

<file path=ppt/charts/_rels/chart18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8.xml"/><Relationship Id="rId1" Type="http://schemas.microsoft.com/office/2011/relationships/chartStyle" Target="style18.xml"/></Relationships>
</file>

<file path=ppt/charts/_rels/chart19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9.xml"/><Relationship Id="rId1" Type="http://schemas.microsoft.com/office/2011/relationships/chartStyle" Target="style19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20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20.xml"/><Relationship Id="rId1" Type="http://schemas.microsoft.com/office/2011/relationships/chartStyle" Target="style20.xml"/></Relationships>
</file>

<file path=ppt/charts/_rels/chart2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21.xml"/><Relationship Id="rId1" Type="http://schemas.microsoft.com/office/2011/relationships/chartStyle" Target="style21.xml"/></Relationships>
</file>

<file path=ppt/charts/_rels/chart22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22.xml"/><Relationship Id="rId1" Type="http://schemas.microsoft.com/office/2011/relationships/chartStyle" Target="style22.xml"/></Relationships>
</file>

<file path=ppt/charts/_rels/chart23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23.xml"/><Relationship Id="rId1" Type="http://schemas.microsoft.com/office/2011/relationships/chartStyle" Target="style23.xml"/></Relationships>
</file>

<file path=ppt/charts/_rels/chart24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24.xml"/><Relationship Id="rId1" Type="http://schemas.microsoft.com/office/2011/relationships/chartStyle" Target="style24.xml"/></Relationships>
</file>

<file path=ppt/charts/_rels/chart25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25.xml"/><Relationship Id="rId1" Type="http://schemas.microsoft.com/office/2011/relationships/chartStyle" Target="style25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val>
            <c:numRef>
              <c:f>[Book1]Sheet1!$A$1</c:f>
              <c:numCache>
                <c:formatCode>General</c:formatCode>
                <c:ptCount val="1"/>
                <c:pt idx="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26F-4D7C-8C21-3AB2A8657CF7}"/>
            </c:ext>
          </c:extLst>
        </c:ser>
        <c:ser>
          <c:idx val="1"/>
          <c:order val="1"/>
          <c:spPr>
            <a:solidFill>
              <a:srgbClr val="C00000"/>
            </a:solidFill>
            <a:ln>
              <a:noFill/>
            </a:ln>
            <a:effectLst/>
          </c:spPr>
          <c:invertIfNegative val="0"/>
          <c:val>
            <c:numRef>
              <c:f>[Book1]Sheet1!$A$2</c:f>
              <c:numCache>
                <c:formatCode>General</c:formatCode>
                <c:ptCount val="1"/>
                <c:pt idx="0">
                  <c:v>100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26F-4D7C-8C21-3AB2A8657CF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833947136"/>
        <c:axId val="833947856"/>
      </c:barChart>
      <c:catAx>
        <c:axId val="83394713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833947856"/>
        <c:crosses val="autoZero"/>
        <c:auto val="1"/>
        <c:lblAlgn val="ctr"/>
        <c:lblOffset val="100"/>
        <c:noMultiLvlLbl val="0"/>
      </c:catAx>
      <c:valAx>
        <c:axId val="833947856"/>
        <c:scaling>
          <c:orientation val="minMax"/>
          <c:max val="10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833947136"/>
        <c:crosses val="autoZero"/>
        <c:crossBetween val="between"/>
        <c:majorUnit val="25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bar"/>
        <c:grouping val="stack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AAD7FF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9CDB-4F05-85AC-7BFCD8C61AB2}"/>
              </c:ext>
            </c:extLst>
          </c:dPt>
          <c:val>
            <c:numRef>
              <c:f>Sheet1!$B$1</c:f>
              <c:numCache>
                <c:formatCode>General</c:formatCode>
                <c:ptCount val="1"/>
                <c:pt idx="0">
                  <c:v>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CDB-4F05-85AC-7BFCD8C61AB2}"/>
            </c:ext>
          </c:extLst>
        </c:ser>
        <c:ser>
          <c:idx val="1"/>
          <c:order val="1"/>
          <c:spPr>
            <a:solidFill>
              <a:srgbClr val="99C2F9"/>
            </a:solidFill>
            <a:ln>
              <a:noFill/>
            </a:ln>
            <a:effectLst/>
          </c:spPr>
          <c:invertIfNegative val="0"/>
          <c:val>
            <c:numRef>
              <c:f>Sheet1!$B$2</c:f>
              <c:numCache>
                <c:formatCode>General</c:formatCode>
                <c:ptCount val="1"/>
                <c:pt idx="0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9CDB-4F05-85AC-7BFCD8C61AB2}"/>
            </c:ext>
          </c:extLst>
        </c:ser>
        <c:ser>
          <c:idx val="2"/>
          <c:order val="2"/>
          <c:spPr>
            <a:solidFill>
              <a:srgbClr val="88ACF3"/>
            </a:solidFill>
            <a:ln>
              <a:noFill/>
            </a:ln>
            <a:effectLst/>
          </c:spPr>
          <c:invertIfNegative val="0"/>
          <c:val>
            <c:numRef>
              <c:f>Sheet1!$B$3</c:f>
              <c:numCache>
                <c:formatCode>General</c:formatCode>
                <c:ptCount val="1"/>
                <c:pt idx="0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9CDB-4F05-85AC-7BFCD8C61AB2}"/>
            </c:ext>
          </c:extLst>
        </c:ser>
        <c:ser>
          <c:idx val="3"/>
          <c:order val="3"/>
          <c:spPr>
            <a:solidFill>
              <a:srgbClr val="7797ED"/>
            </a:solidFill>
            <a:ln>
              <a:noFill/>
            </a:ln>
            <a:effectLst/>
          </c:spPr>
          <c:invertIfNegative val="0"/>
          <c:val>
            <c:numRef>
              <c:f>Sheet1!$B$4</c:f>
              <c:numCache>
                <c:formatCode>General</c:formatCode>
                <c:ptCount val="1"/>
                <c:pt idx="0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9CDB-4F05-85AC-7BFCD8C61AB2}"/>
            </c:ext>
          </c:extLst>
        </c:ser>
        <c:ser>
          <c:idx val="4"/>
          <c:order val="4"/>
          <c:spPr>
            <a:solidFill>
              <a:srgbClr val="6681E7"/>
            </a:solidFill>
            <a:ln>
              <a:noFill/>
            </a:ln>
            <a:effectLst/>
          </c:spPr>
          <c:invertIfNegative val="0"/>
          <c:val>
            <c:numRef>
              <c:f>Sheet1!$B$5</c:f>
              <c:numCache>
                <c:formatCode>General</c:formatCode>
                <c:ptCount val="1"/>
                <c:pt idx="0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9CDB-4F05-85AC-7BFCD8C61AB2}"/>
            </c:ext>
          </c:extLst>
        </c:ser>
        <c:ser>
          <c:idx val="5"/>
          <c:order val="5"/>
          <c:spPr>
            <a:solidFill>
              <a:srgbClr val="556CE1"/>
            </a:solidFill>
            <a:ln>
              <a:noFill/>
            </a:ln>
            <a:effectLst/>
          </c:spPr>
          <c:invertIfNegative val="0"/>
          <c:val>
            <c:numRef>
              <c:f>Sheet1!$B$6</c:f>
              <c:numCache>
                <c:formatCode>General</c:formatCode>
                <c:ptCount val="1"/>
                <c:pt idx="0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9CDB-4F05-85AC-7BFCD8C61AB2}"/>
            </c:ext>
          </c:extLst>
        </c:ser>
        <c:ser>
          <c:idx val="6"/>
          <c:order val="6"/>
          <c:spPr>
            <a:solidFill>
              <a:srgbClr val="4456DA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C0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0-9CDB-4F05-85AC-7BFCD8C61AB2}"/>
              </c:ext>
            </c:extLst>
          </c:dPt>
          <c:val>
            <c:numRef>
              <c:f>Sheet1!$B$7</c:f>
              <c:numCache>
                <c:formatCode>General</c:formatCode>
                <c:ptCount val="1"/>
                <c:pt idx="0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9CDB-4F05-85AC-7BFCD8C61AB2}"/>
            </c:ext>
          </c:extLst>
        </c:ser>
        <c:ser>
          <c:idx val="7"/>
          <c:order val="7"/>
          <c:spPr>
            <a:solidFill>
              <a:srgbClr val="C00000"/>
            </a:solidFill>
            <a:ln>
              <a:noFill/>
            </a:ln>
            <a:effectLst/>
          </c:spPr>
          <c:invertIfNegative val="0"/>
          <c:val>
            <c:numRef>
              <c:f>Sheet1!$B$8</c:f>
              <c:numCache>
                <c:formatCode>General</c:formatCode>
                <c:ptCount val="1"/>
                <c:pt idx="0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9CDB-4F05-85AC-7BFCD8C61AB2}"/>
            </c:ext>
          </c:extLst>
        </c:ser>
        <c:ser>
          <c:idx val="8"/>
          <c:order val="8"/>
          <c:spPr>
            <a:solidFill>
              <a:srgbClr val="222BCE"/>
            </a:solidFill>
            <a:ln>
              <a:noFill/>
            </a:ln>
            <a:effectLst/>
          </c:spPr>
          <c:invertIfNegative val="0"/>
          <c:val>
            <c:numRef>
              <c:f>Sheet1!$B$9</c:f>
              <c:numCache>
                <c:formatCode>General</c:formatCode>
                <c:ptCount val="1"/>
                <c:pt idx="0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9CDB-4F05-85AC-7BFCD8C61AB2}"/>
            </c:ext>
          </c:extLst>
        </c:ser>
        <c:ser>
          <c:idx val="9"/>
          <c:order val="9"/>
          <c:spPr>
            <a:solidFill>
              <a:srgbClr val="1116C8"/>
            </a:solidFill>
            <a:ln>
              <a:noFill/>
            </a:ln>
            <a:effectLst/>
          </c:spPr>
          <c:invertIfNegative val="0"/>
          <c:val>
            <c:numRef>
              <c:f>Sheet1!$B$10</c:f>
              <c:numCache>
                <c:formatCode>General</c:formatCode>
                <c:ptCount val="1"/>
                <c:pt idx="0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B-9CDB-4F05-85AC-7BFCD8C61AB2}"/>
            </c:ext>
          </c:extLst>
        </c:ser>
        <c:ser>
          <c:idx val="10"/>
          <c:order val="10"/>
          <c:spPr>
            <a:solidFill>
              <a:srgbClr val="C00000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0000C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9CDB-4F05-85AC-7BFCD8C61AB2}"/>
              </c:ext>
            </c:extLst>
          </c:dPt>
          <c:val>
            <c:numRef>
              <c:f>Sheet1!$B$11</c:f>
              <c:numCache>
                <c:formatCode>General</c:formatCode>
                <c:ptCount val="1"/>
                <c:pt idx="0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9CDB-4F05-85AC-7BFCD8C61AB2}"/>
            </c:ext>
          </c:extLst>
        </c:ser>
        <c:ser>
          <c:idx val="11"/>
          <c:order val="11"/>
          <c:spPr>
            <a:solidFill>
              <a:srgbClr val="C00000"/>
            </a:solidFill>
            <a:ln>
              <a:noFill/>
            </a:ln>
            <a:effectLst/>
          </c:spPr>
          <c:invertIfNegative val="0"/>
          <c:val>
            <c:numRef>
              <c:f>Sheet1!$B$12</c:f>
              <c:numCache>
                <c:formatCode>General</c:formatCode>
                <c:ptCount val="1"/>
                <c:pt idx="0">
                  <c:v>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F-9CDB-4F05-85AC-7BFCD8C61AB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100"/>
        <c:axId val="930341224"/>
        <c:axId val="930340144"/>
      </c:barChart>
      <c:catAx>
        <c:axId val="93034122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930340144"/>
        <c:crosses val="autoZero"/>
        <c:auto val="1"/>
        <c:lblAlgn val="ctr"/>
        <c:lblOffset val="100"/>
        <c:noMultiLvlLbl val="0"/>
      </c:catAx>
      <c:valAx>
        <c:axId val="930340144"/>
        <c:scaling>
          <c:orientation val="minMax"/>
          <c:max val="100"/>
        </c:scaling>
        <c:delete val="1"/>
        <c:axPos val="b"/>
        <c:numFmt formatCode="General" sourceLinked="1"/>
        <c:majorTickMark val="none"/>
        <c:minorTickMark val="none"/>
        <c:tickLblPos val="nextTo"/>
        <c:crossAx val="9303412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bar"/>
        <c:grouping val="stack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AAD7FF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2A06-4388-941B-3C122D0A6D6E}"/>
              </c:ext>
            </c:extLst>
          </c:dPt>
          <c:val>
            <c:numRef>
              <c:f>Sheet1!$B$1</c:f>
              <c:numCache>
                <c:formatCode>General</c:formatCode>
                <c:ptCount val="1"/>
                <c:pt idx="0">
                  <c:v>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A06-4388-941B-3C122D0A6D6E}"/>
            </c:ext>
          </c:extLst>
        </c:ser>
        <c:ser>
          <c:idx val="1"/>
          <c:order val="1"/>
          <c:spPr>
            <a:solidFill>
              <a:srgbClr val="C00000"/>
            </a:solidFill>
            <a:ln>
              <a:noFill/>
            </a:ln>
            <a:effectLst/>
          </c:spPr>
          <c:invertIfNegative val="0"/>
          <c:val>
            <c:numRef>
              <c:f>Sheet1!$B$2</c:f>
              <c:numCache>
                <c:formatCode>General</c:formatCode>
                <c:ptCount val="1"/>
                <c:pt idx="0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2A06-4388-941B-3C122D0A6D6E}"/>
            </c:ext>
          </c:extLst>
        </c:ser>
        <c:ser>
          <c:idx val="2"/>
          <c:order val="2"/>
          <c:spPr>
            <a:solidFill>
              <a:srgbClr val="88ACF3"/>
            </a:solidFill>
            <a:ln>
              <a:noFill/>
            </a:ln>
            <a:effectLst/>
          </c:spPr>
          <c:invertIfNegative val="0"/>
          <c:val>
            <c:numRef>
              <c:f>Sheet1!$B$3</c:f>
              <c:numCache>
                <c:formatCode>General</c:formatCode>
                <c:ptCount val="1"/>
                <c:pt idx="0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2A06-4388-941B-3C122D0A6D6E}"/>
            </c:ext>
          </c:extLst>
        </c:ser>
        <c:ser>
          <c:idx val="3"/>
          <c:order val="3"/>
          <c:spPr>
            <a:solidFill>
              <a:srgbClr val="7797ED"/>
            </a:solidFill>
            <a:ln>
              <a:noFill/>
            </a:ln>
            <a:effectLst/>
          </c:spPr>
          <c:invertIfNegative val="0"/>
          <c:val>
            <c:numRef>
              <c:f>Sheet1!$B$4</c:f>
              <c:numCache>
                <c:formatCode>General</c:formatCode>
                <c:ptCount val="1"/>
                <c:pt idx="0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2A06-4388-941B-3C122D0A6D6E}"/>
            </c:ext>
          </c:extLst>
        </c:ser>
        <c:ser>
          <c:idx val="4"/>
          <c:order val="4"/>
          <c:spPr>
            <a:solidFill>
              <a:srgbClr val="6681E7"/>
            </a:solidFill>
            <a:ln>
              <a:noFill/>
            </a:ln>
            <a:effectLst/>
          </c:spPr>
          <c:invertIfNegative val="0"/>
          <c:val>
            <c:numRef>
              <c:f>Sheet1!$B$5</c:f>
              <c:numCache>
                <c:formatCode>General</c:formatCode>
                <c:ptCount val="1"/>
                <c:pt idx="0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2A06-4388-941B-3C122D0A6D6E}"/>
            </c:ext>
          </c:extLst>
        </c:ser>
        <c:ser>
          <c:idx val="5"/>
          <c:order val="5"/>
          <c:spPr>
            <a:solidFill>
              <a:srgbClr val="556CE1"/>
            </a:solidFill>
            <a:ln>
              <a:noFill/>
            </a:ln>
            <a:effectLst/>
          </c:spPr>
          <c:invertIfNegative val="0"/>
          <c:val>
            <c:numRef>
              <c:f>Sheet1!$B$6</c:f>
              <c:numCache>
                <c:formatCode>General</c:formatCode>
                <c:ptCount val="1"/>
                <c:pt idx="0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2A06-4388-941B-3C122D0A6D6E}"/>
            </c:ext>
          </c:extLst>
        </c:ser>
        <c:ser>
          <c:idx val="6"/>
          <c:order val="6"/>
          <c:spPr>
            <a:solidFill>
              <a:srgbClr val="4456DA"/>
            </a:solidFill>
            <a:ln>
              <a:noFill/>
            </a:ln>
            <a:effectLst/>
          </c:spPr>
          <c:invertIfNegative val="0"/>
          <c:val>
            <c:numRef>
              <c:f>Sheet1!$B$7</c:f>
              <c:numCache>
                <c:formatCode>General</c:formatCode>
                <c:ptCount val="1"/>
                <c:pt idx="0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2A06-4388-941B-3C122D0A6D6E}"/>
            </c:ext>
          </c:extLst>
        </c:ser>
        <c:ser>
          <c:idx val="7"/>
          <c:order val="7"/>
          <c:spPr>
            <a:solidFill>
              <a:srgbClr val="3340D4"/>
            </a:solidFill>
            <a:ln>
              <a:noFill/>
            </a:ln>
            <a:effectLst/>
          </c:spPr>
          <c:invertIfNegative val="0"/>
          <c:val>
            <c:numRef>
              <c:f>Sheet1!$B$8</c:f>
              <c:numCache>
                <c:formatCode>General</c:formatCode>
                <c:ptCount val="1"/>
                <c:pt idx="0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2A06-4388-941B-3C122D0A6D6E}"/>
            </c:ext>
          </c:extLst>
        </c:ser>
        <c:ser>
          <c:idx val="8"/>
          <c:order val="8"/>
          <c:spPr>
            <a:solidFill>
              <a:srgbClr val="222BCE"/>
            </a:solidFill>
            <a:ln>
              <a:noFill/>
            </a:ln>
            <a:effectLst/>
          </c:spPr>
          <c:invertIfNegative val="0"/>
          <c:val>
            <c:numRef>
              <c:f>Sheet1!$B$9</c:f>
              <c:numCache>
                <c:formatCode>General</c:formatCode>
                <c:ptCount val="1"/>
                <c:pt idx="0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2A06-4388-941B-3C122D0A6D6E}"/>
            </c:ext>
          </c:extLst>
        </c:ser>
        <c:ser>
          <c:idx val="9"/>
          <c:order val="9"/>
          <c:spPr>
            <a:solidFill>
              <a:srgbClr val="1116C8"/>
            </a:solidFill>
            <a:ln>
              <a:noFill/>
            </a:ln>
            <a:effectLst/>
          </c:spPr>
          <c:invertIfNegative val="0"/>
          <c:val>
            <c:numRef>
              <c:f>Sheet1!$B$10</c:f>
              <c:numCache>
                <c:formatCode>General</c:formatCode>
                <c:ptCount val="1"/>
                <c:pt idx="0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B-2A06-4388-941B-3C122D0A6D6E}"/>
            </c:ext>
          </c:extLst>
        </c:ser>
        <c:ser>
          <c:idx val="10"/>
          <c:order val="10"/>
          <c:spPr>
            <a:solidFill>
              <a:srgbClr val="C00000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0000C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2A06-4388-941B-3C122D0A6D6E}"/>
              </c:ext>
            </c:extLst>
          </c:dPt>
          <c:val>
            <c:numRef>
              <c:f>Sheet1!$B$11</c:f>
              <c:numCache>
                <c:formatCode>General</c:formatCode>
                <c:ptCount val="1"/>
                <c:pt idx="0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2A06-4388-941B-3C122D0A6D6E}"/>
            </c:ext>
          </c:extLst>
        </c:ser>
        <c:ser>
          <c:idx val="11"/>
          <c:order val="11"/>
          <c:spPr>
            <a:solidFill>
              <a:srgbClr val="C00000"/>
            </a:solidFill>
            <a:ln>
              <a:noFill/>
            </a:ln>
            <a:effectLst/>
          </c:spPr>
          <c:invertIfNegative val="0"/>
          <c:val>
            <c:numRef>
              <c:f>Sheet1!$B$12</c:f>
              <c:numCache>
                <c:formatCode>General</c:formatCode>
                <c:ptCount val="1"/>
                <c:pt idx="0">
                  <c:v>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F-2A06-4388-941B-3C122D0A6D6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100"/>
        <c:axId val="930341224"/>
        <c:axId val="930340144"/>
      </c:barChart>
      <c:catAx>
        <c:axId val="93034122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930340144"/>
        <c:crosses val="autoZero"/>
        <c:auto val="1"/>
        <c:lblAlgn val="ctr"/>
        <c:lblOffset val="100"/>
        <c:noMultiLvlLbl val="0"/>
      </c:catAx>
      <c:valAx>
        <c:axId val="930340144"/>
        <c:scaling>
          <c:orientation val="minMax"/>
          <c:max val="100"/>
        </c:scaling>
        <c:delete val="1"/>
        <c:axPos val="b"/>
        <c:numFmt formatCode="General" sourceLinked="1"/>
        <c:majorTickMark val="none"/>
        <c:minorTickMark val="none"/>
        <c:tickLblPos val="nextTo"/>
        <c:crossAx val="9303412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bar"/>
        <c:grouping val="stack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AAD7FF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D850-4DB7-B86A-8D5353D282F4}"/>
              </c:ext>
            </c:extLst>
          </c:dPt>
          <c:val>
            <c:numRef>
              <c:f>Sheet1!$B$1</c:f>
              <c:numCache>
                <c:formatCode>General</c:formatCode>
                <c:ptCount val="1"/>
                <c:pt idx="0">
                  <c:v>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850-4DB7-B86A-8D5353D282F4}"/>
            </c:ext>
          </c:extLst>
        </c:ser>
        <c:ser>
          <c:idx val="1"/>
          <c:order val="1"/>
          <c:spPr>
            <a:solidFill>
              <a:srgbClr val="99C2F9"/>
            </a:solidFill>
            <a:ln>
              <a:noFill/>
            </a:ln>
            <a:effectLst/>
          </c:spPr>
          <c:invertIfNegative val="0"/>
          <c:val>
            <c:numRef>
              <c:f>Sheet1!$B$2</c:f>
              <c:numCache>
                <c:formatCode>General</c:formatCode>
                <c:ptCount val="1"/>
                <c:pt idx="0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D850-4DB7-B86A-8D5353D282F4}"/>
            </c:ext>
          </c:extLst>
        </c:ser>
        <c:ser>
          <c:idx val="2"/>
          <c:order val="2"/>
          <c:spPr>
            <a:solidFill>
              <a:srgbClr val="C00000"/>
            </a:solidFill>
            <a:ln>
              <a:noFill/>
            </a:ln>
            <a:effectLst/>
          </c:spPr>
          <c:invertIfNegative val="0"/>
          <c:val>
            <c:numRef>
              <c:f>Sheet1!$B$3</c:f>
              <c:numCache>
                <c:formatCode>General</c:formatCode>
                <c:ptCount val="1"/>
                <c:pt idx="0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850-4DB7-B86A-8D5353D282F4}"/>
            </c:ext>
          </c:extLst>
        </c:ser>
        <c:ser>
          <c:idx val="3"/>
          <c:order val="3"/>
          <c:spPr>
            <a:solidFill>
              <a:srgbClr val="C00000"/>
            </a:solidFill>
            <a:ln>
              <a:noFill/>
            </a:ln>
            <a:effectLst/>
          </c:spPr>
          <c:invertIfNegative val="0"/>
          <c:val>
            <c:numRef>
              <c:f>Sheet1!$B$4</c:f>
              <c:numCache>
                <c:formatCode>General</c:formatCode>
                <c:ptCount val="1"/>
                <c:pt idx="0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D850-4DB7-B86A-8D5353D282F4}"/>
            </c:ext>
          </c:extLst>
        </c:ser>
        <c:ser>
          <c:idx val="4"/>
          <c:order val="4"/>
          <c:spPr>
            <a:solidFill>
              <a:srgbClr val="6681E7"/>
            </a:solidFill>
            <a:ln>
              <a:noFill/>
            </a:ln>
            <a:effectLst/>
          </c:spPr>
          <c:invertIfNegative val="0"/>
          <c:val>
            <c:numRef>
              <c:f>Sheet1!$B$5</c:f>
              <c:numCache>
                <c:formatCode>General</c:formatCode>
                <c:ptCount val="1"/>
                <c:pt idx="0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D850-4DB7-B86A-8D5353D282F4}"/>
            </c:ext>
          </c:extLst>
        </c:ser>
        <c:ser>
          <c:idx val="5"/>
          <c:order val="5"/>
          <c:spPr>
            <a:solidFill>
              <a:srgbClr val="556CE1"/>
            </a:solidFill>
            <a:ln>
              <a:noFill/>
            </a:ln>
            <a:effectLst/>
          </c:spPr>
          <c:invertIfNegative val="0"/>
          <c:val>
            <c:numRef>
              <c:f>Sheet1!$B$6</c:f>
              <c:numCache>
                <c:formatCode>General</c:formatCode>
                <c:ptCount val="1"/>
                <c:pt idx="0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D850-4DB7-B86A-8D5353D282F4}"/>
            </c:ext>
          </c:extLst>
        </c:ser>
        <c:ser>
          <c:idx val="6"/>
          <c:order val="6"/>
          <c:spPr>
            <a:solidFill>
              <a:srgbClr val="4456DA"/>
            </a:solidFill>
            <a:ln>
              <a:noFill/>
            </a:ln>
            <a:effectLst/>
          </c:spPr>
          <c:invertIfNegative val="0"/>
          <c:val>
            <c:numRef>
              <c:f>Sheet1!$B$7</c:f>
              <c:numCache>
                <c:formatCode>General</c:formatCode>
                <c:ptCount val="1"/>
                <c:pt idx="0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D850-4DB7-B86A-8D5353D282F4}"/>
            </c:ext>
          </c:extLst>
        </c:ser>
        <c:ser>
          <c:idx val="7"/>
          <c:order val="7"/>
          <c:spPr>
            <a:solidFill>
              <a:srgbClr val="3340D4"/>
            </a:solidFill>
            <a:ln>
              <a:noFill/>
            </a:ln>
            <a:effectLst/>
          </c:spPr>
          <c:invertIfNegative val="0"/>
          <c:val>
            <c:numRef>
              <c:f>Sheet1!$B$8</c:f>
              <c:numCache>
                <c:formatCode>General</c:formatCode>
                <c:ptCount val="1"/>
                <c:pt idx="0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D850-4DB7-B86A-8D5353D282F4}"/>
            </c:ext>
          </c:extLst>
        </c:ser>
        <c:ser>
          <c:idx val="8"/>
          <c:order val="8"/>
          <c:spPr>
            <a:solidFill>
              <a:srgbClr val="222BCE"/>
            </a:solidFill>
            <a:ln>
              <a:noFill/>
            </a:ln>
            <a:effectLst/>
          </c:spPr>
          <c:invertIfNegative val="0"/>
          <c:val>
            <c:numRef>
              <c:f>Sheet1!$B$9</c:f>
              <c:numCache>
                <c:formatCode>General</c:formatCode>
                <c:ptCount val="1"/>
                <c:pt idx="0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D850-4DB7-B86A-8D5353D282F4}"/>
            </c:ext>
          </c:extLst>
        </c:ser>
        <c:ser>
          <c:idx val="9"/>
          <c:order val="9"/>
          <c:spPr>
            <a:solidFill>
              <a:srgbClr val="1116C8"/>
            </a:solidFill>
            <a:ln>
              <a:noFill/>
            </a:ln>
            <a:effectLst/>
          </c:spPr>
          <c:invertIfNegative val="0"/>
          <c:val>
            <c:numRef>
              <c:f>Sheet1!$B$10</c:f>
              <c:numCache>
                <c:formatCode>General</c:formatCode>
                <c:ptCount val="1"/>
                <c:pt idx="0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B-D850-4DB7-B86A-8D5353D282F4}"/>
            </c:ext>
          </c:extLst>
        </c:ser>
        <c:ser>
          <c:idx val="10"/>
          <c:order val="10"/>
          <c:spPr>
            <a:solidFill>
              <a:srgbClr val="C00000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0000C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D850-4DB7-B86A-8D5353D282F4}"/>
              </c:ext>
            </c:extLst>
          </c:dPt>
          <c:val>
            <c:numRef>
              <c:f>Sheet1!$B$11</c:f>
              <c:numCache>
                <c:formatCode>General</c:formatCode>
                <c:ptCount val="1"/>
                <c:pt idx="0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D850-4DB7-B86A-8D5353D282F4}"/>
            </c:ext>
          </c:extLst>
        </c:ser>
        <c:ser>
          <c:idx val="11"/>
          <c:order val="11"/>
          <c:spPr>
            <a:solidFill>
              <a:srgbClr val="C00000"/>
            </a:solidFill>
            <a:ln>
              <a:noFill/>
            </a:ln>
            <a:effectLst/>
          </c:spPr>
          <c:invertIfNegative val="0"/>
          <c:val>
            <c:numRef>
              <c:f>Sheet1!$B$12</c:f>
              <c:numCache>
                <c:formatCode>General</c:formatCode>
                <c:ptCount val="1"/>
                <c:pt idx="0">
                  <c:v>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F-D850-4DB7-B86A-8D5353D282F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100"/>
        <c:axId val="930341224"/>
        <c:axId val="930340144"/>
      </c:barChart>
      <c:catAx>
        <c:axId val="93034122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930340144"/>
        <c:crosses val="autoZero"/>
        <c:auto val="1"/>
        <c:lblAlgn val="ctr"/>
        <c:lblOffset val="100"/>
        <c:noMultiLvlLbl val="0"/>
      </c:catAx>
      <c:valAx>
        <c:axId val="930340144"/>
        <c:scaling>
          <c:orientation val="minMax"/>
          <c:max val="100"/>
        </c:scaling>
        <c:delete val="1"/>
        <c:axPos val="b"/>
        <c:numFmt formatCode="General" sourceLinked="1"/>
        <c:majorTickMark val="none"/>
        <c:minorTickMark val="none"/>
        <c:tickLblPos val="nextTo"/>
        <c:crossAx val="9303412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bar"/>
        <c:grouping val="stack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AAD7FF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C2EB-47A0-AEE0-C9CB96573200}"/>
              </c:ext>
            </c:extLst>
          </c:dPt>
          <c:val>
            <c:numRef>
              <c:f>Sheet1!$B$1</c:f>
              <c:numCache>
                <c:formatCode>General</c:formatCode>
                <c:ptCount val="1"/>
                <c:pt idx="0">
                  <c:v>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2EB-47A0-AEE0-C9CB96573200}"/>
            </c:ext>
          </c:extLst>
        </c:ser>
        <c:ser>
          <c:idx val="1"/>
          <c:order val="1"/>
          <c:spPr>
            <a:solidFill>
              <a:srgbClr val="99C2F9"/>
            </a:solidFill>
            <a:ln>
              <a:noFill/>
            </a:ln>
            <a:effectLst/>
          </c:spPr>
          <c:invertIfNegative val="0"/>
          <c:val>
            <c:numRef>
              <c:f>Sheet1!$B$2</c:f>
              <c:numCache>
                <c:formatCode>General</c:formatCode>
                <c:ptCount val="1"/>
                <c:pt idx="0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C2EB-47A0-AEE0-C9CB96573200}"/>
            </c:ext>
          </c:extLst>
        </c:ser>
        <c:ser>
          <c:idx val="2"/>
          <c:order val="2"/>
          <c:spPr>
            <a:solidFill>
              <a:srgbClr val="88ACF3"/>
            </a:solidFill>
            <a:ln>
              <a:noFill/>
            </a:ln>
            <a:effectLst/>
          </c:spPr>
          <c:invertIfNegative val="0"/>
          <c:val>
            <c:numRef>
              <c:f>Sheet1!$B$3</c:f>
              <c:numCache>
                <c:formatCode>General</c:formatCode>
                <c:ptCount val="1"/>
                <c:pt idx="0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C2EB-47A0-AEE0-C9CB96573200}"/>
            </c:ext>
          </c:extLst>
        </c:ser>
        <c:ser>
          <c:idx val="3"/>
          <c:order val="3"/>
          <c:spPr>
            <a:solidFill>
              <a:srgbClr val="C00000"/>
            </a:solidFill>
            <a:ln>
              <a:noFill/>
            </a:ln>
            <a:effectLst/>
          </c:spPr>
          <c:invertIfNegative val="0"/>
          <c:val>
            <c:numRef>
              <c:f>Sheet1!$B$4</c:f>
              <c:numCache>
                <c:formatCode>General</c:formatCode>
                <c:ptCount val="1"/>
                <c:pt idx="0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C2EB-47A0-AEE0-C9CB96573200}"/>
            </c:ext>
          </c:extLst>
        </c:ser>
        <c:ser>
          <c:idx val="4"/>
          <c:order val="4"/>
          <c:spPr>
            <a:solidFill>
              <a:srgbClr val="6681E7"/>
            </a:solidFill>
            <a:ln>
              <a:noFill/>
            </a:ln>
            <a:effectLst/>
          </c:spPr>
          <c:invertIfNegative val="0"/>
          <c:val>
            <c:numRef>
              <c:f>Sheet1!$B$5</c:f>
              <c:numCache>
                <c:formatCode>General</c:formatCode>
                <c:ptCount val="1"/>
                <c:pt idx="0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C2EB-47A0-AEE0-C9CB96573200}"/>
            </c:ext>
          </c:extLst>
        </c:ser>
        <c:ser>
          <c:idx val="5"/>
          <c:order val="5"/>
          <c:spPr>
            <a:solidFill>
              <a:srgbClr val="556CE1"/>
            </a:solidFill>
            <a:ln>
              <a:noFill/>
            </a:ln>
            <a:effectLst/>
          </c:spPr>
          <c:invertIfNegative val="0"/>
          <c:val>
            <c:numRef>
              <c:f>Sheet1!$B$6</c:f>
              <c:numCache>
                <c:formatCode>General</c:formatCode>
                <c:ptCount val="1"/>
                <c:pt idx="0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C2EB-47A0-AEE0-C9CB96573200}"/>
            </c:ext>
          </c:extLst>
        </c:ser>
        <c:ser>
          <c:idx val="6"/>
          <c:order val="6"/>
          <c:spPr>
            <a:solidFill>
              <a:srgbClr val="4456DA"/>
            </a:solidFill>
            <a:ln>
              <a:noFill/>
            </a:ln>
            <a:effectLst/>
          </c:spPr>
          <c:invertIfNegative val="0"/>
          <c:val>
            <c:numRef>
              <c:f>Sheet1!$B$7</c:f>
              <c:numCache>
                <c:formatCode>General</c:formatCode>
                <c:ptCount val="1"/>
                <c:pt idx="0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C2EB-47A0-AEE0-C9CB96573200}"/>
            </c:ext>
          </c:extLst>
        </c:ser>
        <c:ser>
          <c:idx val="7"/>
          <c:order val="7"/>
          <c:spPr>
            <a:solidFill>
              <a:srgbClr val="C00000"/>
            </a:solidFill>
            <a:ln>
              <a:noFill/>
            </a:ln>
            <a:effectLst/>
          </c:spPr>
          <c:invertIfNegative val="0"/>
          <c:val>
            <c:numRef>
              <c:f>Sheet1!$B$8</c:f>
              <c:numCache>
                <c:formatCode>General</c:formatCode>
                <c:ptCount val="1"/>
                <c:pt idx="0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C2EB-47A0-AEE0-C9CB96573200}"/>
            </c:ext>
          </c:extLst>
        </c:ser>
        <c:ser>
          <c:idx val="8"/>
          <c:order val="8"/>
          <c:spPr>
            <a:solidFill>
              <a:srgbClr val="C00000"/>
            </a:solidFill>
            <a:ln>
              <a:noFill/>
            </a:ln>
            <a:effectLst/>
          </c:spPr>
          <c:invertIfNegative val="0"/>
          <c:val>
            <c:numRef>
              <c:f>Sheet1!$B$9</c:f>
              <c:numCache>
                <c:formatCode>General</c:formatCode>
                <c:ptCount val="1"/>
                <c:pt idx="0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C2EB-47A0-AEE0-C9CB96573200}"/>
            </c:ext>
          </c:extLst>
        </c:ser>
        <c:ser>
          <c:idx val="9"/>
          <c:order val="9"/>
          <c:spPr>
            <a:solidFill>
              <a:srgbClr val="1116C8"/>
            </a:solidFill>
            <a:ln>
              <a:noFill/>
            </a:ln>
            <a:effectLst/>
          </c:spPr>
          <c:invertIfNegative val="0"/>
          <c:val>
            <c:numRef>
              <c:f>Sheet1!$B$10</c:f>
              <c:numCache>
                <c:formatCode>General</c:formatCode>
                <c:ptCount val="1"/>
                <c:pt idx="0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B-C2EB-47A0-AEE0-C9CB96573200}"/>
            </c:ext>
          </c:extLst>
        </c:ser>
        <c:ser>
          <c:idx val="10"/>
          <c:order val="10"/>
          <c:spPr>
            <a:solidFill>
              <a:srgbClr val="C00000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C0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C2EB-47A0-AEE0-C9CB96573200}"/>
              </c:ext>
            </c:extLst>
          </c:dPt>
          <c:val>
            <c:numRef>
              <c:f>Sheet1!$B$11</c:f>
              <c:numCache>
                <c:formatCode>General</c:formatCode>
                <c:ptCount val="1"/>
                <c:pt idx="0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C2EB-47A0-AEE0-C9CB96573200}"/>
            </c:ext>
          </c:extLst>
        </c:ser>
        <c:ser>
          <c:idx val="11"/>
          <c:order val="11"/>
          <c:spPr>
            <a:solidFill>
              <a:srgbClr val="C00000"/>
            </a:solidFill>
            <a:ln>
              <a:noFill/>
            </a:ln>
            <a:effectLst/>
          </c:spPr>
          <c:invertIfNegative val="0"/>
          <c:val>
            <c:numRef>
              <c:f>Sheet1!$B$12</c:f>
              <c:numCache>
                <c:formatCode>General</c:formatCode>
                <c:ptCount val="1"/>
                <c:pt idx="0">
                  <c:v>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F-C2EB-47A0-AEE0-C9CB9657320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100"/>
        <c:axId val="930341224"/>
        <c:axId val="930340144"/>
      </c:barChart>
      <c:catAx>
        <c:axId val="93034122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930340144"/>
        <c:crosses val="autoZero"/>
        <c:auto val="1"/>
        <c:lblAlgn val="ctr"/>
        <c:lblOffset val="100"/>
        <c:noMultiLvlLbl val="0"/>
      </c:catAx>
      <c:valAx>
        <c:axId val="930340144"/>
        <c:scaling>
          <c:orientation val="minMax"/>
          <c:max val="100"/>
        </c:scaling>
        <c:delete val="1"/>
        <c:axPos val="b"/>
        <c:numFmt formatCode="General" sourceLinked="1"/>
        <c:majorTickMark val="none"/>
        <c:minorTickMark val="none"/>
        <c:tickLblPos val="nextTo"/>
        <c:crossAx val="9303412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bar"/>
        <c:grouping val="stack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AAD7FF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2843-4D26-826C-6C6E1D797437}"/>
              </c:ext>
            </c:extLst>
          </c:dPt>
          <c:val>
            <c:numRef>
              <c:f>Sheet1!$B$1</c:f>
              <c:numCache>
                <c:formatCode>General</c:formatCode>
                <c:ptCount val="1"/>
                <c:pt idx="0">
                  <c:v>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843-4D26-826C-6C6E1D797437}"/>
            </c:ext>
          </c:extLst>
        </c:ser>
        <c:ser>
          <c:idx val="1"/>
          <c:order val="1"/>
          <c:spPr>
            <a:solidFill>
              <a:srgbClr val="C00000"/>
            </a:solidFill>
            <a:ln>
              <a:noFill/>
            </a:ln>
            <a:effectLst/>
          </c:spPr>
          <c:invertIfNegative val="0"/>
          <c:val>
            <c:numRef>
              <c:f>Sheet1!$B$2</c:f>
              <c:numCache>
                <c:formatCode>General</c:formatCode>
                <c:ptCount val="1"/>
                <c:pt idx="0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2843-4D26-826C-6C6E1D797437}"/>
            </c:ext>
          </c:extLst>
        </c:ser>
        <c:ser>
          <c:idx val="2"/>
          <c:order val="2"/>
          <c:spPr>
            <a:solidFill>
              <a:srgbClr val="88ACF3"/>
            </a:solidFill>
            <a:ln>
              <a:noFill/>
            </a:ln>
            <a:effectLst/>
          </c:spPr>
          <c:invertIfNegative val="0"/>
          <c:val>
            <c:numRef>
              <c:f>Sheet1!$B$3</c:f>
              <c:numCache>
                <c:formatCode>General</c:formatCode>
                <c:ptCount val="1"/>
                <c:pt idx="0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2843-4D26-826C-6C6E1D797437}"/>
            </c:ext>
          </c:extLst>
        </c:ser>
        <c:ser>
          <c:idx val="3"/>
          <c:order val="3"/>
          <c:spPr>
            <a:solidFill>
              <a:srgbClr val="7797ED"/>
            </a:solidFill>
            <a:ln>
              <a:noFill/>
            </a:ln>
            <a:effectLst/>
          </c:spPr>
          <c:invertIfNegative val="0"/>
          <c:val>
            <c:numRef>
              <c:f>Sheet1!$B$4</c:f>
              <c:numCache>
                <c:formatCode>General</c:formatCode>
                <c:ptCount val="1"/>
                <c:pt idx="0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2843-4D26-826C-6C6E1D797437}"/>
            </c:ext>
          </c:extLst>
        </c:ser>
        <c:ser>
          <c:idx val="4"/>
          <c:order val="4"/>
          <c:spPr>
            <a:solidFill>
              <a:srgbClr val="6681E7"/>
            </a:solidFill>
            <a:ln>
              <a:noFill/>
            </a:ln>
            <a:effectLst/>
          </c:spPr>
          <c:invertIfNegative val="0"/>
          <c:val>
            <c:numRef>
              <c:f>Sheet1!$B$5</c:f>
              <c:numCache>
                <c:formatCode>General</c:formatCode>
                <c:ptCount val="1"/>
                <c:pt idx="0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2843-4D26-826C-6C6E1D797437}"/>
            </c:ext>
          </c:extLst>
        </c:ser>
        <c:ser>
          <c:idx val="5"/>
          <c:order val="5"/>
          <c:spPr>
            <a:solidFill>
              <a:srgbClr val="C00000"/>
            </a:solidFill>
            <a:ln>
              <a:noFill/>
            </a:ln>
            <a:effectLst/>
          </c:spPr>
          <c:invertIfNegative val="0"/>
          <c:val>
            <c:numRef>
              <c:f>Sheet1!$B$6</c:f>
              <c:numCache>
                <c:formatCode>General</c:formatCode>
                <c:ptCount val="1"/>
                <c:pt idx="0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2843-4D26-826C-6C6E1D797437}"/>
            </c:ext>
          </c:extLst>
        </c:ser>
        <c:ser>
          <c:idx val="6"/>
          <c:order val="6"/>
          <c:spPr>
            <a:solidFill>
              <a:srgbClr val="4456DA"/>
            </a:solidFill>
            <a:ln>
              <a:noFill/>
            </a:ln>
            <a:effectLst/>
          </c:spPr>
          <c:invertIfNegative val="0"/>
          <c:val>
            <c:numRef>
              <c:f>Sheet1!$B$7</c:f>
              <c:numCache>
                <c:formatCode>General</c:formatCode>
                <c:ptCount val="1"/>
                <c:pt idx="0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2843-4D26-826C-6C6E1D797437}"/>
            </c:ext>
          </c:extLst>
        </c:ser>
        <c:ser>
          <c:idx val="7"/>
          <c:order val="7"/>
          <c:spPr>
            <a:solidFill>
              <a:srgbClr val="C00000"/>
            </a:solidFill>
            <a:ln>
              <a:noFill/>
            </a:ln>
            <a:effectLst/>
          </c:spPr>
          <c:invertIfNegative val="0"/>
          <c:val>
            <c:numRef>
              <c:f>Sheet1!$B$8</c:f>
              <c:numCache>
                <c:formatCode>General</c:formatCode>
                <c:ptCount val="1"/>
                <c:pt idx="0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2843-4D26-826C-6C6E1D797437}"/>
            </c:ext>
          </c:extLst>
        </c:ser>
        <c:ser>
          <c:idx val="8"/>
          <c:order val="8"/>
          <c:spPr>
            <a:solidFill>
              <a:srgbClr val="222BCE"/>
            </a:solidFill>
            <a:ln>
              <a:noFill/>
            </a:ln>
            <a:effectLst/>
          </c:spPr>
          <c:invertIfNegative val="0"/>
          <c:val>
            <c:numRef>
              <c:f>Sheet1!$B$9</c:f>
              <c:numCache>
                <c:formatCode>General</c:formatCode>
                <c:ptCount val="1"/>
                <c:pt idx="0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2843-4D26-826C-6C6E1D797437}"/>
            </c:ext>
          </c:extLst>
        </c:ser>
        <c:ser>
          <c:idx val="9"/>
          <c:order val="9"/>
          <c:spPr>
            <a:solidFill>
              <a:srgbClr val="1116C8"/>
            </a:solidFill>
            <a:ln>
              <a:noFill/>
            </a:ln>
            <a:effectLst/>
          </c:spPr>
          <c:invertIfNegative val="0"/>
          <c:val>
            <c:numRef>
              <c:f>Sheet1!$B$10</c:f>
              <c:numCache>
                <c:formatCode>General</c:formatCode>
                <c:ptCount val="1"/>
                <c:pt idx="0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B-2843-4D26-826C-6C6E1D797437}"/>
            </c:ext>
          </c:extLst>
        </c:ser>
        <c:ser>
          <c:idx val="10"/>
          <c:order val="10"/>
          <c:spPr>
            <a:solidFill>
              <a:srgbClr val="C00000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0000C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2843-4D26-826C-6C6E1D797437}"/>
              </c:ext>
            </c:extLst>
          </c:dPt>
          <c:val>
            <c:numRef>
              <c:f>Sheet1!$B$11</c:f>
              <c:numCache>
                <c:formatCode>General</c:formatCode>
                <c:ptCount val="1"/>
                <c:pt idx="0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2843-4D26-826C-6C6E1D797437}"/>
            </c:ext>
          </c:extLst>
        </c:ser>
        <c:ser>
          <c:idx val="11"/>
          <c:order val="11"/>
          <c:spPr>
            <a:solidFill>
              <a:srgbClr val="C00000"/>
            </a:solidFill>
            <a:ln>
              <a:noFill/>
            </a:ln>
            <a:effectLst/>
          </c:spPr>
          <c:invertIfNegative val="0"/>
          <c:val>
            <c:numRef>
              <c:f>Sheet1!$B$12</c:f>
              <c:numCache>
                <c:formatCode>General</c:formatCode>
                <c:ptCount val="1"/>
                <c:pt idx="0">
                  <c:v>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F-2843-4D26-826C-6C6E1D79743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100"/>
        <c:axId val="930341224"/>
        <c:axId val="930340144"/>
      </c:barChart>
      <c:catAx>
        <c:axId val="93034122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930340144"/>
        <c:crosses val="autoZero"/>
        <c:auto val="1"/>
        <c:lblAlgn val="ctr"/>
        <c:lblOffset val="100"/>
        <c:noMultiLvlLbl val="0"/>
      </c:catAx>
      <c:valAx>
        <c:axId val="930340144"/>
        <c:scaling>
          <c:orientation val="minMax"/>
          <c:max val="100"/>
        </c:scaling>
        <c:delete val="1"/>
        <c:axPos val="b"/>
        <c:numFmt formatCode="General" sourceLinked="1"/>
        <c:majorTickMark val="none"/>
        <c:minorTickMark val="none"/>
        <c:tickLblPos val="nextTo"/>
        <c:crossAx val="9303412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bar"/>
        <c:grouping val="stack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AAD7FF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F941-4A99-82BF-0179EFA23CD9}"/>
              </c:ext>
            </c:extLst>
          </c:dPt>
          <c:val>
            <c:numRef>
              <c:f>Sheet1!$B$1</c:f>
              <c:numCache>
                <c:formatCode>General</c:formatCode>
                <c:ptCount val="1"/>
                <c:pt idx="0">
                  <c:v>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941-4A99-82BF-0179EFA23CD9}"/>
            </c:ext>
          </c:extLst>
        </c:ser>
        <c:ser>
          <c:idx val="1"/>
          <c:order val="1"/>
          <c:spPr>
            <a:solidFill>
              <a:srgbClr val="99C2F9"/>
            </a:solidFill>
            <a:ln>
              <a:noFill/>
            </a:ln>
            <a:effectLst/>
          </c:spPr>
          <c:invertIfNegative val="0"/>
          <c:val>
            <c:numRef>
              <c:f>Sheet1!$B$2</c:f>
              <c:numCache>
                <c:formatCode>General</c:formatCode>
                <c:ptCount val="1"/>
                <c:pt idx="0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F941-4A99-82BF-0179EFA23CD9}"/>
            </c:ext>
          </c:extLst>
        </c:ser>
        <c:ser>
          <c:idx val="2"/>
          <c:order val="2"/>
          <c:spPr>
            <a:solidFill>
              <a:srgbClr val="C00000"/>
            </a:solidFill>
            <a:ln>
              <a:noFill/>
            </a:ln>
            <a:effectLst/>
          </c:spPr>
          <c:invertIfNegative val="0"/>
          <c:val>
            <c:numRef>
              <c:f>Sheet1!$B$3</c:f>
              <c:numCache>
                <c:formatCode>General</c:formatCode>
                <c:ptCount val="1"/>
                <c:pt idx="0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F941-4A99-82BF-0179EFA23CD9}"/>
            </c:ext>
          </c:extLst>
        </c:ser>
        <c:ser>
          <c:idx val="3"/>
          <c:order val="3"/>
          <c:spPr>
            <a:solidFill>
              <a:srgbClr val="7797ED"/>
            </a:solidFill>
            <a:ln>
              <a:noFill/>
            </a:ln>
            <a:effectLst/>
          </c:spPr>
          <c:invertIfNegative val="0"/>
          <c:val>
            <c:numRef>
              <c:f>Sheet1!$B$4</c:f>
              <c:numCache>
                <c:formatCode>General</c:formatCode>
                <c:ptCount val="1"/>
                <c:pt idx="0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F941-4A99-82BF-0179EFA23CD9}"/>
            </c:ext>
          </c:extLst>
        </c:ser>
        <c:ser>
          <c:idx val="4"/>
          <c:order val="4"/>
          <c:spPr>
            <a:solidFill>
              <a:srgbClr val="6681E7"/>
            </a:solidFill>
            <a:ln>
              <a:noFill/>
            </a:ln>
            <a:effectLst/>
          </c:spPr>
          <c:invertIfNegative val="0"/>
          <c:val>
            <c:numRef>
              <c:f>Sheet1!$B$5</c:f>
              <c:numCache>
                <c:formatCode>General</c:formatCode>
                <c:ptCount val="1"/>
                <c:pt idx="0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F941-4A99-82BF-0179EFA23CD9}"/>
            </c:ext>
          </c:extLst>
        </c:ser>
        <c:ser>
          <c:idx val="5"/>
          <c:order val="5"/>
          <c:spPr>
            <a:solidFill>
              <a:srgbClr val="556CE1"/>
            </a:solidFill>
            <a:ln>
              <a:noFill/>
            </a:ln>
            <a:effectLst/>
          </c:spPr>
          <c:invertIfNegative val="0"/>
          <c:val>
            <c:numRef>
              <c:f>Sheet1!$B$6</c:f>
              <c:numCache>
                <c:formatCode>General</c:formatCode>
                <c:ptCount val="1"/>
                <c:pt idx="0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F941-4A99-82BF-0179EFA23CD9}"/>
            </c:ext>
          </c:extLst>
        </c:ser>
        <c:ser>
          <c:idx val="6"/>
          <c:order val="6"/>
          <c:spPr>
            <a:solidFill>
              <a:srgbClr val="C00000"/>
            </a:solidFill>
            <a:ln>
              <a:noFill/>
            </a:ln>
            <a:effectLst/>
          </c:spPr>
          <c:invertIfNegative val="0"/>
          <c:val>
            <c:numRef>
              <c:f>Sheet1!$B$7</c:f>
              <c:numCache>
                <c:formatCode>General</c:formatCode>
                <c:ptCount val="1"/>
                <c:pt idx="0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F941-4A99-82BF-0179EFA23CD9}"/>
            </c:ext>
          </c:extLst>
        </c:ser>
        <c:ser>
          <c:idx val="7"/>
          <c:order val="7"/>
          <c:spPr>
            <a:solidFill>
              <a:srgbClr val="3340D4"/>
            </a:solidFill>
            <a:ln>
              <a:noFill/>
            </a:ln>
            <a:effectLst/>
          </c:spPr>
          <c:invertIfNegative val="0"/>
          <c:val>
            <c:numRef>
              <c:f>Sheet1!$B$8</c:f>
              <c:numCache>
                <c:formatCode>General</c:formatCode>
                <c:ptCount val="1"/>
                <c:pt idx="0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F941-4A99-82BF-0179EFA23CD9}"/>
            </c:ext>
          </c:extLst>
        </c:ser>
        <c:ser>
          <c:idx val="8"/>
          <c:order val="8"/>
          <c:spPr>
            <a:solidFill>
              <a:srgbClr val="222BCE"/>
            </a:solidFill>
            <a:ln>
              <a:noFill/>
            </a:ln>
            <a:effectLst/>
          </c:spPr>
          <c:invertIfNegative val="0"/>
          <c:val>
            <c:numRef>
              <c:f>Sheet1!$B$9</c:f>
              <c:numCache>
                <c:formatCode>General</c:formatCode>
                <c:ptCount val="1"/>
                <c:pt idx="0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F941-4A99-82BF-0179EFA23CD9}"/>
            </c:ext>
          </c:extLst>
        </c:ser>
        <c:ser>
          <c:idx val="9"/>
          <c:order val="9"/>
          <c:spPr>
            <a:solidFill>
              <a:srgbClr val="1116C8"/>
            </a:solidFill>
            <a:ln>
              <a:noFill/>
            </a:ln>
            <a:effectLst/>
          </c:spPr>
          <c:invertIfNegative val="0"/>
          <c:val>
            <c:numRef>
              <c:f>Sheet1!$B$10</c:f>
              <c:numCache>
                <c:formatCode>General</c:formatCode>
                <c:ptCount val="1"/>
                <c:pt idx="0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B-F941-4A99-82BF-0179EFA23CD9}"/>
            </c:ext>
          </c:extLst>
        </c:ser>
        <c:ser>
          <c:idx val="10"/>
          <c:order val="10"/>
          <c:spPr>
            <a:solidFill>
              <a:srgbClr val="C00000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0000C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F941-4A99-82BF-0179EFA23CD9}"/>
              </c:ext>
            </c:extLst>
          </c:dPt>
          <c:val>
            <c:numRef>
              <c:f>Sheet1!$B$11</c:f>
              <c:numCache>
                <c:formatCode>General</c:formatCode>
                <c:ptCount val="1"/>
                <c:pt idx="0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F941-4A99-82BF-0179EFA23CD9}"/>
            </c:ext>
          </c:extLst>
        </c:ser>
        <c:ser>
          <c:idx val="11"/>
          <c:order val="11"/>
          <c:spPr>
            <a:solidFill>
              <a:srgbClr val="C00000"/>
            </a:solidFill>
            <a:ln>
              <a:noFill/>
            </a:ln>
            <a:effectLst/>
          </c:spPr>
          <c:invertIfNegative val="0"/>
          <c:val>
            <c:numRef>
              <c:f>Sheet1!$B$12</c:f>
              <c:numCache>
                <c:formatCode>General</c:formatCode>
                <c:ptCount val="1"/>
                <c:pt idx="0">
                  <c:v>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F-F941-4A99-82BF-0179EFA23CD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100"/>
        <c:axId val="930341224"/>
        <c:axId val="930340144"/>
      </c:barChart>
      <c:catAx>
        <c:axId val="93034122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930340144"/>
        <c:crosses val="autoZero"/>
        <c:auto val="1"/>
        <c:lblAlgn val="ctr"/>
        <c:lblOffset val="100"/>
        <c:noMultiLvlLbl val="0"/>
      </c:catAx>
      <c:valAx>
        <c:axId val="930340144"/>
        <c:scaling>
          <c:orientation val="minMax"/>
          <c:max val="100"/>
        </c:scaling>
        <c:delete val="1"/>
        <c:axPos val="b"/>
        <c:numFmt formatCode="General" sourceLinked="1"/>
        <c:majorTickMark val="none"/>
        <c:minorTickMark val="none"/>
        <c:tickLblPos val="nextTo"/>
        <c:crossAx val="9303412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bar"/>
        <c:grouping val="stack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AAD7FF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2956-46F2-96C4-66EEA914D4CA}"/>
              </c:ext>
            </c:extLst>
          </c:dPt>
          <c:val>
            <c:numRef>
              <c:f>Sheet1!$B$1</c:f>
              <c:numCache>
                <c:formatCode>General</c:formatCode>
                <c:ptCount val="1"/>
                <c:pt idx="0">
                  <c:v>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956-46F2-96C4-66EEA914D4CA}"/>
            </c:ext>
          </c:extLst>
        </c:ser>
        <c:ser>
          <c:idx val="1"/>
          <c:order val="1"/>
          <c:spPr>
            <a:solidFill>
              <a:srgbClr val="C00000"/>
            </a:solidFill>
            <a:ln>
              <a:noFill/>
            </a:ln>
            <a:effectLst/>
          </c:spPr>
          <c:invertIfNegative val="0"/>
          <c:val>
            <c:numRef>
              <c:f>Sheet1!$B$2</c:f>
              <c:numCache>
                <c:formatCode>General</c:formatCode>
                <c:ptCount val="1"/>
                <c:pt idx="0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2956-46F2-96C4-66EEA914D4CA}"/>
            </c:ext>
          </c:extLst>
        </c:ser>
        <c:ser>
          <c:idx val="2"/>
          <c:order val="2"/>
          <c:spPr>
            <a:solidFill>
              <a:srgbClr val="88ACF3"/>
            </a:solidFill>
            <a:ln>
              <a:noFill/>
            </a:ln>
            <a:effectLst/>
          </c:spPr>
          <c:invertIfNegative val="0"/>
          <c:val>
            <c:numRef>
              <c:f>Sheet1!$B$3</c:f>
              <c:numCache>
                <c:formatCode>General</c:formatCode>
                <c:ptCount val="1"/>
                <c:pt idx="0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2956-46F2-96C4-66EEA914D4CA}"/>
            </c:ext>
          </c:extLst>
        </c:ser>
        <c:ser>
          <c:idx val="3"/>
          <c:order val="3"/>
          <c:spPr>
            <a:solidFill>
              <a:srgbClr val="7797ED"/>
            </a:solidFill>
            <a:ln>
              <a:noFill/>
            </a:ln>
            <a:effectLst/>
          </c:spPr>
          <c:invertIfNegative val="0"/>
          <c:val>
            <c:numRef>
              <c:f>Sheet1!$B$4</c:f>
              <c:numCache>
                <c:formatCode>General</c:formatCode>
                <c:ptCount val="1"/>
                <c:pt idx="0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2956-46F2-96C4-66EEA914D4CA}"/>
            </c:ext>
          </c:extLst>
        </c:ser>
        <c:ser>
          <c:idx val="4"/>
          <c:order val="4"/>
          <c:spPr>
            <a:solidFill>
              <a:srgbClr val="6681E7"/>
            </a:solidFill>
            <a:ln>
              <a:noFill/>
            </a:ln>
            <a:effectLst/>
          </c:spPr>
          <c:invertIfNegative val="0"/>
          <c:val>
            <c:numRef>
              <c:f>Sheet1!$B$5</c:f>
              <c:numCache>
                <c:formatCode>General</c:formatCode>
                <c:ptCount val="1"/>
                <c:pt idx="0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2956-46F2-96C4-66EEA914D4CA}"/>
            </c:ext>
          </c:extLst>
        </c:ser>
        <c:ser>
          <c:idx val="5"/>
          <c:order val="5"/>
          <c:spPr>
            <a:solidFill>
              <a:srgbClr val="C00000"/>
            </a:solidFill>
            <a:ln>
              <a:noFill/>
            </a:ln>
            <a:effectLst/>
          </c:spPr>
          <c:invertIfNegative val="0"/>
          <c:val>
            <c:numRef>
              <c:f>Sheet1!$B$6</c:f>
              <c:numCache>
                <c:formatCode>General</c:formatCode>
                <c:ptCount val="1"/>
                <c:pt idx="0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2956-46F2-96C4-66EEA914D4CA}"/>
            </c:ext>
          </c:extLst>
        </c:ser>
        <c:ser>
          <c:idx val="6"/>
          <c:order val="6"/>
          <c:spPr>
            <a:solidFill>
              <a:srgbClr val="C00000"/>
            </a:solidFill>
            <a:ln>
              <a:noFill/>
            </a:ln>
            <a:effectLst/>
          </c:spPr>
          <c:invertIfNegative val="0"/>
          <c:val>
            <c:numRef>
              <c:f>Sheet1!$B$7</c:f>
              <c:numCache>
                <c:formatCode>General</c:formatCode>
                <c:ptCount val="1"/>
                <c:pt idx="0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2956-46F2-96C4-66EEA914D4CA}"/>
            </c:ext>
          </c:extLst>
        </c:ser>
        <c:ser>
          <c:idx val="7"/>
          <c:order val="7"/>
          <c:spPr>
            <a:solidFill>
              <a:srgbClr val="3340D4"/>
            </a:solidFill>
            <a:ln>
              <a:noFill/>
            </a:ln>
            <a:effectLst/>
          </c:spPr>
          <c:invertIfNegative val="0"/>
          <c:val>
            <c:numRef>
              <c:f>Sheet1!$B$8</c:f>
              <c:numCache>
                <c:formatCode>General</c:formatCode>
                <c:ptCount val="1"/>
                <c:pt idx="0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2956-46F2-96C4-66EEA914D4CA}"/>
            </c:ext>
          </c:extLst>
        </c:ser>
        <c:ser>
          <c:idx val="8"/>
          <c:order val="8"/>
          <c:spPr>
            <a:solidFill>
              <a:srgbClr val="C00000"/>
            </a:solidFill>
            <a:ln>
              <a:noFill/>
            </a:ln>
            <a:effectLst/>
          </c:spPr>
          <c:invertIfNegative val="0"/>
          <c:val>
            <c:numRef>
              <c:f>Sheet1!$B$9</c:f>
              <c:numCache>
                <c:formatCode>General</c:formatCode>
                <c:ptCount val="1"/>
                <c:pt idx="0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2956-46F2-96C4-66EEA914D4CA}"/>
            </c:ext>
          </c:extLst>
        </c:ser>
        <c:ser>
          <c:idx val="9"/>
          <c:order val="9"/>
          <c:spPr>
            <a:solidFill>
              <a:srgbClr val="1116C8"/>
            </a:solidFill>
            <a:ln>
              <a:noFill/>
            </a:ln>
            <a:effectLst/>
          </c:spPr>
          <c:invertIfNegative val="0"/>
          <c:val>
            <c:numRef>
              <c:f>Sheet1!$B$10</c:f>
              <c:numCache>
                <c:formatCode>General</c:formatCode>
                <c:ptCount val="1"/>
                <c:pt idx="0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B-2956-46F2-96C4-66EEA914D4CA}"/>
            </c:ext>
          </c:extLst>
        </c:ser>
        <c:ser>
          <c:idx val="10"/>
          <c:order val="10"/>
          <c:spPr>
            <a:solidFill>
              <a:srgbClr val="C00000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0000C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2956-46F2-96C4-66EEA914D4CA}"/>
              </c:ext>
            </c:extLst>
          </c:dPt>
          <c:val>
            <c:numRef>
              <c:f>Sheet1!$B$11</c:f>
              <c:numCache>
                <c:formatCode>General</c:formatCode>
                <c:ptCount val="1"/>
                <c:pt idx="0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2956-46F2-96C4-66EEA914D4CA}"/>
            </c:ext>
          </c:extLst>
        </c:ser>
        <c:ser>
          <c:idx val="11"/>
          <c:order val="11"/>
          <c:spPr>
            <a:solidFill>
              <a:srgbClr val="C00000"/>
            </a:solidFill>
            <a:ln>
              <a:noFill/>
            </a:ln>
            <a:effectLst/>
          </c:spPr>
          <c:invertIfNegative val="0"/>
          <c:val>
            <c:numRef>
              <c:f>Sheet1!$B$12</c:f>
              <c:numCache>
                <c:formatCode>General</c:formatCode>
                <c:ptCount val="1"/>
                <c:pt idx="0">
                  <c:v>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F-2956-46F2-96C4-66EEA914D4C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100"/>
        <c:axId val="930341224"/>
        <c:axId val="930340144"/>
      </c:barChart>
      <c:catAx>
        <c:axId val="93034122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930340144"/>
        <c:crosses val="autoZero"/>
        <c:auto val="1"/>
        <c:lblAlgn val="ctr"/>
        <c:lblOffset val="100"/>
        <c:noMultiLvlLbl val="0"/>
      </c:catAx>
      <c:valAx>
        <c:axId val="930340144"/>
        <c:scaling>
          <c:orientation val="minMax"/>
          <c:max val="100"/>
        </c:scaling>
        <c:delete val="1"/>
        <c:axPos val="b"/>
        <c:numFmt formatCode="General" sourceLinked="1"/>
        <c:majorTickMark val="none"/>
        <c:minorTickMark val="none"/>
        <c:tickLblPos val="nextTo"/>
        <c:crossAx val="9303412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bar"/>
        <c:grouping val="stack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AAD7FF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0EEE-42FD-8C77-FF88C7146CFD}"/>
              </c:ext>
            </c:extLst>
          </c:dPt>
          <c:val>
            <c:numRef>
              <c:f>Sheet1!$B$1</c:f>
              <c:numCache>
                <c:formatCode>General</c:formatCode>
                <c:ptCount val="1"/>
                <c:pt idx="0">
                  <c:v>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EEE-42FD-8C77-FF88C7146CFD}"/>
            </c:ext>
          </c:extLst>
        </c:ser>
        <c:ser>
          <c:idx val="1"/>
          <c:order val="1"/>
          <c:spPr>
            <a:solidFill>
              <a:srgbClr val="C00000"/>
            </a:solidFill>
            <a:ln>
              <a:noFill/>
            </a:ln>
            <a:effectLst/>
          </c:spPr>
          <c:invertIfNegative val="0"/>
          <c:val>
            <c:numRef>
              <c:f>Sheet1!$B$2</c:f>
              <c:numCache>
                <c:formatCode>General</c:formatCode>
                <c:ptCount val="1"/>
                <c:pt idx="0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0EEE-42FD-8C77-FF88C7146CFD}"/>
            </c:ext>
          </c:extLst>
        </c:ser>
        <c:ser>
          <c:idx val="2"/>
          <c:order val="2"/>
          <c:spPr>
            <a:solidFill>
              <a:srgbClr val="88ACF3"/>
            </a:solidFill>
            <a:ln>
              <a:noFill/>
            </a:ln>
            <a:effectLst/>
          </c:spPr>
          <c:invertIfNegative val="0"/>
          <c:val>
            <c:numRef>
              <c:f>Sheet1!$B$3</c:f>
              <c:numCache>
                <c:formatCode>General</c:formatCode>
                <c:ptCount val="1"/>
                <c:pt idx="0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0EEE-42FD-8C77-FF88C7146CFD}"/>
            </c:ext>
          </c:extLst>
        </c:ser>
        <c:ser>
          <c:idx val="3"/>
          <c:order val="3"/>
          <c:spPr>
            <a:solidFill>
              <a:srgbClr val="7797ED"/>
            </a:solidFill>
            <a:ln>
              <a:noFill/>
            </a:ln>
            <a:effectLst/>
          </c:spPr>
          <c:invertIfNegative val="0"/>
          <c:val>
            <c:numRef>
              <c:f>Sheet1!$B$4</c:f>
              <c:numCache>
                <c:formatCode>General</c:formatCode>
                <c:ptCount val="1"/>
                <c:pt idx="0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0EEE-42FD-8C77-FF88C7146CFD}"/>
            </c:ext>
          </c:extLst>
        </c:ser>
        <c:ser>
          <c:idx val="4"/>
          <c:order val="4"/>
          <c:spPr>
            <a:solidFill>
              <a:srgbClr val="C00000"/>
            </a:solidFill>
            <a:ln>
              <a:noFill/>
            </a:ln>
            <a:effectLst/>
          </c:spPr>
          <c:invertIfNegative val="0"/>
          <c:val>
            <c:numRef>
              <c:f>Sheet1!$B$5</c:f>
              <c:numCache>
                <c:formatCode>General</c:formatCode>
                <c:ptCount val="1"/>
                <c:pt idx="0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0EEE-42FD-8C77-FF88C7146CFD}"/>
            </c:ext>
          </c:extLst>
        </c:ser>
        <c:ser>
          <c:idx val="5"/>
          <c:order val="5"/>
          <c:spPr>
            <a:solidFill>
              <a:srgbClr val="556CE1"/>
            </a:solidFill>
            <a:ln>
              <a:noFill/>
            </a:ln>
            <a:effectLst/>
          </c:spPr>
          <c:invertIfNegative val="0"/>
          <c:val>
            <c:numRef>
              <c:f>Sheet1!$B$6</c:f>
              <c:numCache>
                <c:formatCode>General</c:formatCode>
                <c:ptCount val="1"/>
                <c:pt idx="0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0EEE-42FD-8C77-FF88C7146CFD}"/>
            </c:ext>
          </c:extLst>
        </c:ser>
        <c:ser>
          <c:idx val="6"/>
          <c:order val="6"/>
          <c:spPr>
            <a:solidFill>
              <a:srgbClr val="4456DA"/>
            </a:solidFill>
            <a:ln>
              <a:noFill/>
            </a:ln>
            <a:effectLst/>
          </c:spPr>
          <c:invertIfNegative val="0"/>
          <c:val>
            <c:numRef>
              <c:f>Sheet1!$B$7</c:f>
              <c:numCache>
                <c:formatCode>General</c:formatCode>
                <c:ptCount val="1"/>
                <c:pt idx="0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0EEE-42FD-8C77-FF88C7146CFD}"/>
            </c:ext>
          </c:extLst>
        </c:ser>
        <c:ser>
          <c:idx val="7"/>
          <c:order val="7"/>
          <c:spPr>
            <a:solidFill>
              <a:srgbClr val="C00000"/>
            </a:solidFill>
            <a:ln>
              <a:noFill/>
            </a:ln>
            <a:effectLst/>
          </c:spPr>
          <c:invertIfNegative val="0"/>
          <c:val>
            <c:numRef>
              <c:f>Sheet1!$B$8</c:f>
              <c:numCache>
                <c:formatCode>General</c:formatCode>
                <c:ptCount val="1"/>
                <c:pt idx="0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0EEE-42FD-8C77-FF88C7146CFD}"/>
            </c:ext>
          </c:extLst>
        </c:ser>
        <c:ser>
          <c:idx val="8"/>
          <c:order val="8"/>
          <c:spPr>
            <a:solidFill>
              <a:srgbClr val="222BCE"/>
            </a:solidFill>
            <a:ln>
              <a:noFill/>
            </a:ln>
            <a:effectLst/>
          </c:spPr>
          <c:invertIfNegative val="0"/>
          <c:val>
            <c:numRef>
              <c:f>Sheet1!$B$9</c:f>
              <c:numCache>
                <c:formatCode>General</c:formatCode>
                <c:ptCount val="1"/>
                <c:pt idx="0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0EEE-42FD-8C77-FF88C7146CFD}"/>
            </c:ext>
          </c:extLst>
        </c:ser>
        <c:ser>
          <c:idx val="9"/>
          <c:order val="9"/>
          <c:spPr>
            <a:solidFill>
              <a:srgbClr val="1116C8"/>
            </a:solidFill>
            <a:ln>
              <a:noFill/>
            </a:ln>
            <a:effectLst/>
          </c:spPr>
          <c:invertIfNegative val="0"/>
          <c:val>
            <c:numRef>
              <c:f>Sheet1!$B$10</c:f>
              <c:numCache>
                <c:formatCode>General</c:formatCode>
                <c:ptCount val="1"/>
                <c:pt idx="0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B-0EEE-42FD-8C77-FF88C7146CFD}"/>
            </c:ext>
          </c:extLst>
        </c:ser>
        <c:ser>
          <c:idx val="10"/>
          <c:order val="10"/>
          <c:spPr>
            <a:solidFill>
              <a:srgbClr val="C00000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0000C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0EEE-42FD-8C77-FF88C7146CFD}"/>
              </c:ext>
            </c:extLst>
          </c:dPt>
          <c:val>
            <c:numRef>
              <c:f>Sheet1!$B$11</c:f>
              <c:numCache>
                <c:formatCode>General</c:formatCode>
                <c:ptCount val="1"/>
                <c:pt idx="0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0EEE-42FD-8C77-FF88C7146CFD}"/>
            </c:ext>
          </c:extLst>
        </c:ser>
        <c:ser>
          <c:idx val="11"/>
          <c:order val="11"/>
          <c:spPr>
            <a:solidFill>
              <a:srgbClr val="C00000"/>
            </a:solidFill>
            <a:ln>
              <a:noFill/>
            </a:ln>
            <a:effectLst/>
          </c:spPr>
          <c:invertIfNegative val="0"/>
          <c:val>
            <c:numRef>
              <c:f>Sheet1!$B$12</c:f>
              <c:numCache>
                <c:formatCode>General</c:formatCode>
                <c:ptCount val="1"/>
                <c:pt idx="0">
                  <c:v>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F-0EEE-42FD-8C77-FF88C7146CF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100"/>
        <c:axId val="930341224"/>
        <c:axId val="930340144"/>
      </c:barChart>
      <c:catAx>
        <c:axId val="93034122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930340144"/>
        <c:crosses val="autoZero"/>
        <c:auto val="1"/>
        <c:lblAlgn val="ctr"/>
        <c:lblOffset val="100"/>
        <c:noMultiLvlLbl val="0"/>
      </c:catAx>
      <c:valAx>
        <c:axId val="930340144"/>
        <c:scaling>
          <c:orientation val="minMax"/>
          <c:max val="100"/>
        </c:scaling>
        <c:delete val="1"/>
        <c:axPos val="b"/>
        <c:numFmt formatCode="General" sourceLinked="1"/>
        <c:majorTickMark val="none"/>
        <c:minorTickMark val="none"/>
        <c:tickLblPos val="nextTo"/>
        <c:crossAx val="9303412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bar"/>
        <c:grouping val="stack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AAD7FF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B56C-4AEA-BD0C-9EFFDD6DF001}"/>
              </c:ext>
            </c:extLst>
          </c:dPt>
          <c:val>
            <c:numRef>
              <c:f>Sheet1!$B$1</c:f>
              <c:numCache>
                <c:formatCode>General</c:formatCode>
                <c:ptCount val="1"/>
                <c:pt idx="0">
                  <c:v>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56C-4AEA-BD0C-9EFFDD6DF001}"/>
            </c:ext>
          </c:extLst>
        </c:ser>
        <c:ser>
          <c:idx val="1"/>
          <c:order val="1"/>
          <c:spPr>
            <a:solidFill>
              <a:srgbClr val="99C2F9"/>
            </a:solidFill>
            <a:ln>
              <a:noFill/>
            </a:ln>
            <a:effectLst/>
          </c:spPr>
          <c:invertIfNegative val="0"/>
          <c:val>
            <c:numRef>
              <c:f>Sheet1!$B$2</c:f>
              <c:numCache>
                <c:formatCode>General</c:formatCode>
                <c:ptCount val="1"/>
                <c:pt idx="0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B56C-4AEA-BD0C-9EFFDD6DF001}"/>
            </c:ext>
          </c:extLst>
        </c:ser>
        <c:ser>
          <c:idx val="2"/>
          <c:order val="2"/>
          <c:spPr>
            <a:solidFill>
              <a:srgbClr val="88ACF3"/>
            </a:solidFill>
            <a:ln>
              <a:noFill/>
            </a:ln>
            <a:effectLst/>
          </c:spPr>
          <c:invertIfNegative val="0"/>
          <c:val>
            <c:numRef>
              <c:f>Sheet1!$B$3</c:f>
              <c:numCache>
                <c:formatCode>General</c:formatCode>
                <c:ptCount val="1"/>
                <c:pt idx="0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B56C-4AEA-BD0C-9EFFDD6DF001}"/>
            </c:ext>
          </c:extLst>
        </c:ser>
        <c:ser>
          <c:idx val="3"/>
          <c:order val="3"/>
          <c:spPr>
            <a:solidFill>
              <a:srgbClr val="C00000"/>
            </a:solidFill>
            <a:ln>
              <a:noFill/>
            </a:ln>
            <a:effectLst/>
          </c:spPr>
          <c:invertIfNegative val="0"/>
          <c:val>
            <c:numRef>
              <c:f>Sheet1!$B$4</c:f>
              <c:numCache>
                <c:formatCode>General</c:formatCode>
                <c:ptCount val="1"/>
                <c:pt idx="0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B56C-4AEA-BD0C-9EFFDD6DF001}"/>
            </c:ext>
          </c:extLst>
        </c:ser>
        <c:ser>
          <c:idx val="4"/>
          <c:order val="4"/>
          <c:spPr>
            <a:solidFill>
              <a:srgbClr val="6681E7"/>
            </a:solidFill>
            <a:ln>
              <a:noFill/>
            </a:ln>
            <a:effectLst/>
          </c:spPr>
          <c:invertIfNegative val="0"/>
          <c:val>
            <c:numRef>
              <c:f>Sheet1!$B$5</c:f>
              <c:numCache>
                <c:formatCode>General</c:formatCode>
                <c:ptCount val="1"/>
                <c:pt idx="0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B56C-4AEA-BD0C-9EFFDD6DF001}"/>
            </c:ext>
          </c:extLst>
        </c:ser>
        <c:ser>
          <c:idx val="5"/>
          <c:order val="5"/>
          <c:spPr>
            <a:solidFill>
              <a:srgbClr val="C00000"/>
            </a:solidFill>
            <a:ln>
              <a:noFill/>
            </a:ln>
            <a:effectLst/>
          </c:spPr>
          <c:invertIfNegative val="0"/>
          <c:val>
            <c:numRef>
              <c:f>Sheet1!$B$6</c:f>
              <c:numCache>
                <c:formatCode>General</c:formatCode>
                <c:ptCount val="1"/>
                <c:pt idx="0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B56C-4AEA-BD0C-9EFFDD6DF001}"/>
            </c:ext>
          </c:extLst>
        </c:ser>
        <c:ser>
          <c:idx val="6"/>
          <c:order val="6"/>
          <c:spPr>
            <a:solidFill>
              <a:srgbClr val="4456DA"/>
            </a:solidFill>
            <a:ln>
              <a:noFill/>
            </a:ln>
            <a:effectLst/>
          </c:spPr>
          <c:invertIfNegative val="0"/>
          <c:val>
            <c:numRef>
              <c:f>Sheet1!$B$7</c:f>
              <c:numCache>
                <c:formatCode>General</c:formatCode>
                <c:ptCount val="1"/>
                <c:pt idx="0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B56C-4AEA-BD0C-9EFFDD6DF001}"/>
            </c:ext>
          </c:extLst>
        </c:ser>
        <c:ser>
          <c:idx val="7"/>
          <c:order val="7"/>
          <c:spPr>
            <a:solidFill>
              <a:srgbClr val="C00000"/>
            </a:solidFill>
            <a:ln>
              <a:noFill/>
            </a:ln>
            <a:effectLst/>
          </c:spPr>
          <c:invertIfNegative val="0"/>
          <c:val>
            <c:numRef>
              <c:f>Sheet1!$B$8</c:f>
              <c:numCache>
                <c:formatCode>General</c:formatCode>
                <c:ptCount val="1"/>
                <c:pt idx="0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B56C-4AEA-BD0C-9EFFDD6DF001}"/>
            </c:ext>
          </c:extLst>
        </c:ser>
        <c:ser>
          <c:idx val="8"/>
          <c:order val="8"/>
          <c:spPr>
            <a:solidFill>
              <a:srgbClr val="222BCE"/>
            </a:solidFill>
            <a:ln>
              <a:noFill/>
            </a:ln>
            <a:effectLst/>
          </c:spPr>
          <c:invertIfNegative val="0"/>
          <c:val>
            <c:numRef>
              <c:f>Sheet1!$B$9</c:f>
              <c:numCache>
                <c:formatCode>General</c:formatCode>
                <c:ptCount val="1"/>
                <c:pt idx="0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B56C-4AEA-BD0C-9EFFDD6DF001}"/>
            </c:ext>
          </c:extLst>
        </c:ser>
        <c:ser>
          <c:idx val="9"/>
          <c:order val="9"/>
          <c:spPr>
            <a:solidFill>
              <a:srgbClr val="1116C8"/>
            </a:solidFill>
            <a:ln>
              <a:noFill/>
            </a:ln>
            <a:effectLst/>
          </c:spPr>
          <c:invertIfNegative val="0"/>
          <c:val>
            <c:numRef>
              <c:f>Sheet1!$B$10</c:f>
              <c:numCache>
                <c:formatCode>General</c:formatCode>
                <c:ptCount val="1"/>
                <c:pt idx="0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B-B56C-4AEA-BD0C-9EFFDD6DF001}"/>
            </c:ext>
          </c:extLst>
        </c:ser>
        <c:ser>
          <c:idx val="10"/>
          <c:order val="10"/>
          <c:spPr>
            <a:solidFill>
              <a:srgbClr val="C00000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0000C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B56C-4AEA-BD0C-9EFFDD6DF001}"/>
              </c:ext>
            </c:extLst>
          </c:dPt>
          <c:val>
            <c:numRef>
              <c:f>Sheet1!$B$11</c:f>
              <c:numCache>
                <c:formatCode>General</c:formatCode>
                <c:ptCount val="1"/>
                <c:pt idx="0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B56C-4AEA-BD0C-9EFFDD6DF001}"/>
            </c:ext>
          </c:extLst>
        </c:ser>
        <c:ser>
          <c:idx val="11"/>
          <c:order val="11"/>
          <c:spPr>
            <a:solidFill>
              <a:srgbClr val="C00000"/>
            </a:solidFill>
            <a:ln>
              <a:noFill/>
            </a:ln>
            <a:effectLst/>
          </c:spPr>
          <c:invertIfNegative val="0"/>
          <c:val>
            <c:numRef>
              <c:f>Sheet1!$B$12</c:f>
              <c:numCache>
                <c:formatCode>General</c:formatCode>
                <c:ptCount val="1"/>
                <c:pt idx="0">
                  <c:v>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F-B56C-4AEA-BD0C-9EFFDD6DF00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100"/>
        <c:axId val="930341224"/>
        <c:axId val="930340144"/>
      </c:barChart>
      <c:catAx>
        <c:axId val="93034122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930340144"/>
        <c:crosses val="autoZero"/>
        <c:auto val="1"/>
        <c:lblAlgn val="ctr"/>
        <c:lblOffset val="100"/>
        <c:noMultiLvlLbl val="0"/>
      </c:catAx>
      <c:valAx>
        <c:axId val="930340144"/>
        <c:scaling>
          <c:orientation val="minMax"/>
          <c:max val="100"/>
        </c:scaling>
        <c:delete val="1"/>
        <c:axPos val="b"/>
        <c:numFmt formatCode="General" sourceLinked="1"/>
        <c:majorTickMark val="none"/>
        <c:minorTickMark val="none"/>
        <c:tickLblPos val="nextTo"/>
        <c:crossAx val="9303412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bar"/>
        <c:grouping val="stack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AAD7FF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3119-4A45-A572-82F4D2C5F4AB}"/>
              </c:ext>
            </c:extLst>
          </c:dPt>
          <c:val>
            <c:numRef>
              <c:f>Sheet1!$B$1</c:f>
              <c:numCache>
                <c:formatCode>General</c:formatCode>
                <c:ptCount val="1"/>
                <c:pt idx="0">
                  <c:v>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119-4A45-A572-82F4D2C5F4AB}"/>
            </c:ext>
          </c:extLst>
        </c:ser>
        <c:ser>
          <c:idx val="1"/>
          <c:order val="1"/>
          <c:spPr>
            <a:solidFill>
              <a:srgbClr val="99C2F9"/>
            </a:solidFill>
            <a:ln>
              <a:noFill/>
            </a:ln>
            <a:effectLst/>
          </c:spPr>
          <c:invertIfNegative val="0"/>
          <c:val>
            <c:numRef>
              <c:f>Sheet1!$B$2</c:f>
              <c:numCache>
                <c:formatCode>General</c:formatCode>
                <c:ptCount val="1"/>
                <c:pt idx="0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3119-4A45-A572-82F4D2C5F4AB}"/>
            </c:ext>
          </c:extLst>
        </c:ser>
        <c:ser>
          <c:idx val="2"/>
          <c:order val="2"/>
          <c:spPr>
            <a:solidFill>
              <a:srgbClr val="88ACF3"/>
            </a:solidFill>
            <a:ln>
              <a:noFill/>
            </a:ln>
            <a:effectLst/>
          </c:spPr>
          <c:invertIfNegative val="0"/>
          <c:val>
            <c:numRef>
              <c:f>Sheet1!$B$3</c:f>
              <c:numCache>
                <c:formatCode>General</c:formatCode>
                <c:ptCount val="1"/>
                <c:pt idx="0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3119-4A45-A572-82F4D2C5F4AB}"/>
            </c:ext>
          </c:extLst>
        </c:ser>
        <c:ser>
          <c:idx val="3"/>
          <c:order val="3"/>
          <c:spPr>
            <a:solidFill>
              <a:srgbClr val="7797ED"/>
            </a:solidFill>
            <a:ln>
              <a:noFill/>
            </a:ln>
            <a:effectLst/>
          </c:spPr>
          <c:invertIfNegative val="0"/>
          <c:val>
            <c:numRef>
              <c:f>Sheet1!$B$4</c:f>
              <c:numCache>
                <c:formatCode>General</c:formatCode>
                <c:ptCount val="1"/>
                <c:pt idx="0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3119-4A45-A572-82F4D2C5F4AB}"/>
            </c:ext>
          </c:extLst>
        </c:ser>
        <c:ser>
          <c:idx val="4"/>
          <c:order val="4"/>
          <c:spPr>
            <a:solidFill>
              <a:srgbClr val="C00000"/>
            </a:solidFill>
            <a:ln>
              <a:noFill/>
            </a:ln>
            <a:effectLst/>
          </c:spPr>
          <c:invertIfNegative val="0"/>
          <c:val>
            <c:numRef>
              <c:f>Sheet1!$B$5</c:f>
              <c:numCache>
                <c:formatCode>General</c:formatCode>
                <c:ptCount val="1"/>
                <c:pt idx="0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3119-4A45-A572-82F4D2C5F4AB}"/>
            </c:ext>
          </c:extLst>
        </c:ser>
        <c:ser>
          <c:idx val="5"/>
          <c:order val="5"/>
          <c:spPr>
            <a:solidFill>
              <a:srgbClr val="556CE1"/>
            </a:solidFill>
            <a:ln>
              <a:noFill/>
            </a:ln>
            <a:effectLst/>
          </c:spPr>
          <c:invertIfNegative val="0"/>
          <c:val>
            <c:numRef>
              <c:f>Sheet1!$B$6</c:f>
              <c:numCache>
                <c:formatCode>General</c:formatCode>
                <c:ptCount val="1"/>
                <c:pt idx="0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3119-4A45-A572-82F4D2C5F4AB}"/>
            </c:ext>
          </c:extLst>
        </c:ser>
        <c:ser>
          <c:idx val="6"/>
          <c:order val="6"/>
          <c:spPr>
            <a:solidFill>
              <a:srgbClr val="C00000"/>
            </a:solidFill>
            <a:ln>
              <a:noFill/>
            </a:ln>
            <a:effectLst/>
          </c:spPr>
          <c:invertIfNegative val="0"/>
          <c:val>
            <c:numRef>
              <c:f>Sheet1!$B$7</c:f>
              <c:numCache>
                <c:formatCode>General</c:formatCode>
                <c:ptCount val="1"/>
                <c:pt idx="0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3119-4A45-A572-82F4D2C5F4AB}"/>
            </c:ext>
          </c:extLst>
        </c:ser>
        <c:ser>
          <c:idx val="7"/>
          <c:order val="7"/>
          <c:spPr>
            <a:solidFill>
              <a:srgbClr val="3340D4"/>
            </a:solidFill>
            <a:ln>
              <a:noFill/>
            </a:ln>
            <a:effectLst/>
          </c:spPr>
          <c:invertIfNegative val="0"/>
          <c:val>
            <c:numRef>
              <c:f>Sheet1!$B$8</c:f>
              <c:numCache>
                <c:formatCode>General</c:formatCode>
                <c:ptCount val="1"/>
                <c:pt idx="0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3119-4A45-A572-82F4D2C5F4AB}"/>
            </c:ext>
          </c:extLst>
        </c:ser>
        <c:ser>
          <c:idx val="8"/>
          <c:order val="8"/>
          <c:spPr>
            <a:solidFill>
              <a:srgbClr val="C00000"/>
            </a:solidFill>
            <a:ln>
              <a:noFill/>
            </a:ln>
            <a:effectLst/>
          </c:spPr>
          <c:invertIfNegative val="0"/>
          <c:val>
            <c:numRef>
              <c:f>Sheet1!$B$9</c:f>
              <c:numCache>
                <c:formatCode>General</c:formatCode>
                <c:ptCount val="1"/>
                <c:pt idx="0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3119-4A45-A572-82F4D2C5F4AB}"/>
            </c:ext>
          </c:extLst>
        </c:ser>
        <c:ser>
          <c:idx val="9"/>
          <c:order val="9"/>
          <c:spPr>
            <a:solidFill>
              <a:srgbClr val="1116C8"/>
            </a:solidFill>
            <a:ln>
              <a:noFill/>
            </a:ln>
            <a:effectLst/>
          </c:spPr>
          <c:invertIfNegative val="0"/>
          <c:val>
            <c:numRef>
              <c:f>Sheet1!$B$10</c:f>
              <c:numCache>
                <c:formatCode>General</c:formatCode>
                <c:ptCount val="1"/>
                <c:pt idx="0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B-3119-4A45-A572-82F4D2C5F4AB}"/>
            </c:ext>
          </c:extLst>
        </c:ser>
        <c:ser>
          <c:idx val="10"/>
          <c:order val="10"/>
          <c:spPr>
            <a:solidFill>
              <a:srgbClr val="C00000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0000C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3119-4A45-A572-82F4D2C5F4AB}"/>
              </c:ext>
            </c:extLst>
          </c:dPt>
          <c:val>
            <c:numRef>
              <c:f>Sheet1!$B$11</c:f>
              <c:numCache>
                <c:formatCode>General</c:formatCode>
                <c:ptCount val="1"/>
                <c:pt idx="0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3119-4A45-A572-82F4D2C5F4AB}"/>
            </c:ext>
          </c:extLst>
        </c:ser>
        <c:ser>
          <c:idx val="11"/>
          <c:order val="11"/>
          <c:spPr>
            <a:solidFill>
              <a:srgbClr val="C00000"/>
            </a:solidFill>
            <a:ln>
              <a:noFill/>
            </a:ln>
            <a:effectLst/>
          </c:spPr>
          <c:invertIfNegative val="0"/>
          <c:val>
            <c:numRef>
              <c:f>Sheet1!$B$12</c:f>
              <c:numCache>
                <c:formatCode>General</c:formatCode>
                <c:ptCount val="1"/>
                <c:pt idx="0">
                  <c:v>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F-3119-4A45-A572-82F4D2C5F4A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100"/>
        <c:axId val="930341224"/>
        <c:axId val="930340144"/>
      </c:barChart>
      <c:catAx>
        <c:axId val="93034122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930340144"/>
        <c:crosses val="autoZero"/>
        <c:auto val="1"/>
        <c:lblAlgn val="ctr"/>
        <c:lblOffset val="100"/>
        <c:noMultiLvlLbl val="0"/>
      </c:catAx>
      <c:valAx>
        <c:axId val="930340144"/>
        <c:scaling>
          <c:orientation val="minMax"/>
          <c:max val="100"/>
        </c:scaling>
        <c:delete val="1"/>
        <c:axPos val="b"/>
        <c:numFmt formatCode="General" sourceLinked="1"/>
        <c:majorTickMark val="none"/>
        <c:minorTickMark val="none"/>
        <c:tickLblPos val="nextTo"/>
        <c:crossAx val="9303412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spPr>
            <a:solidFill>
              <a:srgbClr val="99C2F9"/>
            </a:solidFill>
            <a:ln>
              <a:noFill/>
            </a:ln>
            <a:effectLst/>
          </c:spPr>
          <c:invertIfNegative val="0"/>
          <c:val>
            <c:numRef>
              <c:f>[Book1]Sheet1!$A$1</c:f>
              <c:numCache>
                <c:formatCode>General</c:formatCode>
                <c:ptCount val="1"/>
                <c:pt idx="0">
                  <c:v>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ED4-40C8-B458-C69F5A96FBFB}"/>
            </c:ext>
          </c:extLst>
        </c:ser>
        <c:ser>
          <c:idx val="1"/>
          <c:order val="1"/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C0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6ED4-40C8-B458-C69F5A96FBFB}"/>
              </c:ext>
            </c:extLst>
          </c:dPt>
          <c:val>
            <c:numRef>
              <c:f>[Book1]Sheet1!$A$2</c:f>
              <c:numCache>
                <c:formatCode>General</c:formatCode>
                <c:ptCount val="1"/>
                <c:pt idx="0">
                  <c:v>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6ED4-40C8-B458-C69F5A96FBF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833947136"/>
        <c:axId val="833947856"/>
      </c:barChart>
      <c:catAx>
        <c:axId val="83394713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833947856"/>
        <c:crosses val="autoZero"/>
        <c:auto val="1"/>
        <c:lblAlgn val="ctr"/>
        <c:lblOffset val="100"/>
        <c:noMultiLvlLbl val="0"/>
      </c:catAx>
      <c:valAx>
        <c:axId val="833947856"/>
        <c:scaling>
          <c:orientation val="minMax"/>
          <c:max val="10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833947136"/>
        <c:crosses val="autoZero"/>
        <c:crossBetween val="between"/>
        <c:majorUnit val="25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bar"/>
        <c:grouping val="stack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AAD7FF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5A93-4000-B0E8-4E26FBF7B7AA}"/>
              </c:ext>
            </c:extLst>
          </c:dPt>
          <c:val>
            <c:numRef>
              <c:f>Sheet1!$B$1</c:f>
              <c:numCache>
                <c:formatCode>General</c:formatCode>
                <c:ptCount val="1"/>
                <c:pt idx="0">
                  <c:v>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A93-4000-B0E8-4E26FBF7B7AA}"/>
            </c:ext>
          </c:extLst>
        </c:ser>
        <c:ser>
          <c:idx val="1"/>
          <c:order val="1"/>
          <c:spPr>
            <a:solidFill>
              <a:srgbClr val="99C2F9"/>
            </a:solidFill>
            <a:ln>
              <a:noFill/>
            </a:ln>
            <a:effectLst/>
          </c:spPr>
          <c:invertIfNegative val="0"/>
          <c:val>
            <c:numRef>
              <c:f>Sheet1!$B$2</c:f>
              <c:numCache>
                <c:formatCode>General</c:formatCode>
                <c:ptCount val="1"/>
                <c:pt idx="0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5A93-4000-B0E8-4E26FBF7B7AA}"/>
            </c:ext>
          </c:extLst>
        </c:ser>
        <c:ser>
          <c:idx val="2"/>
          <c:order val="2"/>
          <c:spPr>
            <a:solidFill>
              <a:srgbClr val="C00000"/>
            </a:solidFill>
            <a:ln>
              <a:noFill/>
            </a:ln>
            <a:effectLst/>
          </c:spPr>
          <c:invertIfNegative val="0"/>
          <c:val>
            <c:numRef>
              <c:f>Sheet1!$B$3</c:f>
              <c:numCache>
                <c:formatCode>General</c:formatCode>
                <c:ptCount val="1"/>
                <c:pt idx="0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5A93-4000-B0E8-4E26FBF7B7AA}"/>
            </c:ext>
          </c:extLst>
        </c:ser>
        <c:ser>
          <c:idx val="3"/>
          <c:order val="3"/>
          <c:spPr>
            <a:solidFill>
              <a:srgbClr val="7797ED"/>
            </a:solidFill>
            <a:ln>
              <a:noFill/>
            </a:ln>
            <a:effectLst/>
          </c:spPr>
          <c:invertIfNegative val="0"/>
          <c:val>
            <c:numRef>
              <c:f>Sheet1!$B$4</c:f>
              <c:numCache>
                <c:formatCode>General</c:formatCode>
                <c:ptCount val="1"/>
                <c:pt idx="0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5A93-4000-B0E8-4E26FBF7B7AA}"/>
            </c:ext>
          </c:extLst>
        </c:ser>
        <c:ser>
          <c:idx val="4"/>
          <c:order val="4"/>
          <c:spPr>
            <a:solidFill>
              <a:srgbClr val="6681E7"/>
            </a:solidFill>
            <a:ln>
              <a:noFill/>
            </a:ln>
            <a:effectLst/>
          </c:spPr>
          <c:invertIfNegative val="0"/>
          <c:val>
            <c:numRef>
              <c:f>Sheet1!$B$5</c:f>
              <c:numCache>
                <c:formatCode>General</c:formatCode>
                <c:ptCount val="1"/>
                <c:pt idx="0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5A93-4000-B0E8-4E26FBF7B7AA}"/>
            </c:ext>
          </c:extLst>
        </c:ser>
        <c:ser>
          <c:idx val="5"/>
          <c:order val="5"/>
          <c:spPr>
            <a:solidFill>
              <a:srgbClr val="C00000"/>
            </a:solidFill>
            <a:ln>
              <a:noFill/>
            </a:ln>
            <a:effectLst/>
          </c:spPr>
          <c:invertIfNegative val="0"/>
          <c:val>
            <c:numRef>
              <c:f>Sheet1!$B$6</c:f>
              <c:numCache>
                <c:formatCode>General</c:formatCode>
                <c:ptCount val="1"/>
                <c:pt idx="0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5A93-4000-B0E8-4E26FBF7B7AA}"/>
            </c:ext>
          </c:extLst>
        </c:ser>
        <c:ser>
          <c:idx val="6"/>
          <c:order val="6"/>
          <c:spPr>
            <a:solidFill>
              <a:srgbClr val="C00000"/>
            </a:solidFill>
            <a:ln>
              <a:noFill/>
            </a:ln>
            <a:effectLst/>
          </c:spPr>
          <c:invertIfNegative val="0"/>
          <c:val>
            <c:numRef>
              <c:f>Sheet1!$B$7</c:f>
              <c:numCache>
                <c:formatCode>General</c:formatCode>
                <c:ptCount val="1"/>
                <c:pt idx="0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5A93-4000-B0E8-4E26FBF7B7AA}"/>
            </c:ext>
          </c:extLst>
        </c:ser>
        <c:ser>
          <c:idx val="7"/>
          <c:order val="7"/>
          <c:spPr>
            <a:solidFill>
              <a:srgbClr val="C00000"/>
            </a:solidFill>
            <a:ln>
              <a:noFill/>
            </a:ln>
            <a:effectLst/>
          </c:spPr>
          <c:invertIfNegative val="0"/>
          <c:val>
            <c:numRef>
              <c:f>Sheet1!$B$8</c:f>
              <c:numCache>
                <c:formatCode>General</c:formatCode>
                <c:ptCount val="1"/>
                <c:pt idx="0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5A93-4000-B0E8-4E26FBF7B7AA}"/>
            </c:ext>
          </c:extLst>
        </c:ser>
        <c:ser>
          <c:idx val="8"/>
          <c:order val="8"/>
          <c:spPr>
            <a:solidFill>
              <a:srgbClr val="C00000"/>
            </a:solidFill>
            <a:ln>
              <a:noFill/>
            </a:ln>
            <a:effectLst/>
          </c:spPr>
          <c:invertIfNegative val="0"/>
          <c:val>
            <c:numRef>
              <c:f>Sheet1!$B$9</c:f>
              <c:numCache>
                <c:formatCode>General</c:formatCode>
                <c:ptCount val="1"/>
                <c:pt idx="0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5A93-4000-B0E8-4E26FBF7B7AA}"/>
            </c:ext>
          </c:extLst>
        </c:ser>
        <c:ser>
          <c:idx val="9"/>
          <c:order val="9"/>
          <c:spPr>
            <a:solidFill>
              <a:srgbClr val="1116C8"/>
            </a:solidFill>
            <a:ln>
              <a:noFill/>
            </a:ln>
            <a:effectLst/>
          </c:spPr>
          <c:invertIfNegative val="0"/>
          <c:val>
            <c:numRef>
              <c:f>Sheet1!$B$10</c:f>
              <c:numCache>
                <c:formatCode>General</c:formatCode>
                <c:ptCount val="1"/>
                <c:pt idx="0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B-5A93-4000-B0E8-4E26FBF7B7AA}"/>
            </c:ext>
          </c:extLst>
        </c:ser>
        <c:ser>
          <c:idx val="10"/>
          <c:order val="10"/>
          <c:spPr>
            <a:solidFill>
              <a:srgbClr val="C00000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0000C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5A93-4000-B0E8-4E26FBF7B7AA}"/>
              </c:ext>
            </c:extLst>
          </c:dPt>
          <c:val>
            <c:numRef>
              <c:f>Sheet1!$B$11</c:f>
              <c:numCache>
                <c:formatCode>General</c:formatCode>
                <c:ptCount val="1"/>
                <c:pt idx="0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5A93-4000-B0E8-4E26FBF7B7AA}"/>
            </c:ext>
          </c:extLst>
        </c:ser>
        <c:ser>
          <c:idx val="11"/>
          <c:order val="11"/>
          <c:spPr>
            <a:solidFill>
              <a:srgbClr val="C00000"/>
            </a:solidFill>
            <a:ln>
              <a:noFill/>
            </a:ln>
            <a:effectLst/>
          </c:spPr>
          <c:invertIfNegative val="0"/>
          <c:val>
            <c:numRef>
              <c:f>Sheet1!$B$12</c:f>
              <c:numCache>
                <c:formatCode>General</c:formatCode>
                <c:ptCount val="1"/>
                <c:pt idx="0">
                  <c:v>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F-5A93-4000-B0E8-4E26FBF7B7A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100"/>
        <c:axId val="930341224"/>
        <c:axId val="930340144"/>
      </c:barChart>
      <c:catAx>
        <c:axId val="93034122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930340144"/>
        <c:crosses val="autoZero"/>
        <c:auto val="1"/>
        <c:lblAlgn val="ctr"/>
        <c:lblOffset val="100"/>
        <c:noMultiLvlLbl val="0"/>
      </c:catAx>
      <c:valAx>
        <c:axId val="930340144"/>
        <c:scaling>
          <c:orientation val="minMax"/>
          <c:max val="100"/>
        </c:scaling>
        <c:delete val="1"/>
        <c:axPos val="b"/>
        <c:numFmt formatCode="General" sourceLinked="1"/>
        <c:majorTickMark val="none"/>
        <c:minorTickMark val="none"/>
        <c:tickLblPos val="nextTo"/>
        <c:crossAx val="9303412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bar"/>
        <c:grouping val="stacked"/>
        <c:varyColors val="0"/>
        <c:ser>
          <c:idx val="0"/>
          <c:order val="0"/>
          <c:spPr>
            <a:solidFill>
              <a:srgbClr val="C00000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C0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0957-4FEF-9F64-51676A833A88}"/>
              </c:ext>
            </c:extLst>
          </c:dPt>
          <c:val>
            <c:numRef>
              <c:f>Sheet1!$B$1</c:f>
              <c:numCache>
                <c:formatCode>General</c:formatCode>
                <c:ptCount val="1"/>
                <c:pt idx="0">
                  <c:v>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957-4FEF-9F64-51676A833A88}"/>
            </c:ext>
          </c:extLst>
        </c:ser>
        <c:ser>
          <c:idx val="1"/>
          <c:order val="1"/>
          <c:spPr>
            <a:solidFill>
              <a:srgbClr val="99C2F9"/>
            </a:solidFill>
            <a:ln>
              <a:noFill/>
            </a:ln>
            <a:effectLst/>
          </c:spPr>
          <c:invertIfNegative val="0"/>
          <c:val>
            <c:numRef>
              <c:f>Sheet1!$B$2</c:f>
              <c:numCache>
                <c:formatCode>General</c:formatCode>
                <c:ptCount val="1"/>
                <c:pt idx="0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0957-4FEF-9F64-51676A833A88}"/>
            </c:ext>
          </c:extLst>
        </c:ser>
        <c:ser>
          <c:idx val="2"/>
          <c:order val="2"/>
          <c:spPr>
            <a:solidFill>
              <a:srgbClr val="C00000"/>
            </a:solidFill>
            <a:ln>
              <a:noFill/>
            </a:ln>
            <a:effectLst/>
          </c:spPr>
          <c:invertIfNegative val="0"/>
          <c:val>
            <c:numRef>
              <c:f>Sheet1!$B$3</c:f>
              <c:numCache>
                <c:formatCode>General</c:formatCode>
                <c:ptCount val="1"/>
                <c:pt idx="0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0957-4FEF-9F64-51676A833A88}"/>
            </c:ext>
          </c:extLst>
        </c:ser>
        <c:ser>
          <c:idx val="3"/>
          <c:order val="3"/>
          <c:spPr>
            <a:solidFill>
              <a:srgbClr val="7797ED"/>
            </a:solidFill>
            <a:ln>
              <a:noFill/>
            </a:ln>
            <a:effectLst/>
          </c:spPr>
          <c:invertIfNegative val="0"/>
          <c:val>
            <c:numRef>
              <c:f>Sheet1!$B$4</c:f>
              <c:numCache>
                <c:formatCode>General</c:formatCode>
                <c:ptCount val="1"/>
                <c:pt idx="0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0957-4FEF-9F64-51676A833A88}"/>
            </c:ext>
          </c:extLst>
        </c:ser>
        <c:ser>
          <c:idx val="4"/>
          <c:order val="4"/>
          <c:spPr>
            <a:solidFill>
              <a:srgbClr val="6681E7"/>
            </a:solidFill>
            <a:ln>
              <a:noFill/>
            </a:ln>
            <a:effectLst/>
          </c:spPr>
          <c:invertIfNegative val="0"/>
          <c:val>
            <c:numRef>
              <c:f>Sheet1!$B$5</c:f>
              <c:numCache>
                <c:formatCode>General</c:formatCode>
                <c:ptCount val="1"/>
                <c:pt idx="0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0957-4FEF-9F64-51676A833A88}"/>
            </c:ext>
          </c:extLst>
        </c:ser>
        <c:ser>
          <c:idx val="5"/>
          <c:order val="5"/>
          <c:spPr>
            <a:solidFill>
              <a:srgbClr val="556CE1"/>
            </a:solidFill>
            <a:ln>
              <a:noFill/>
            </a:ln>
            <a:effectLst/>
          </c:spPr>
          <c:invertIfNegative val="0"/>
          <c:val>
            <c:numRef>
              <c:f>Sheet1!$B$6</c:f>
              <c:numCache>
                <c:formatCode>General</c:formatCode>
                <c:ptCount val="1"/>
                <c:pt idx="0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0957-4FEF-9F64-51676A833A88}"/>
            </c:ext>
          </c:extLst>
        </c:ser>
        <c:ser>
          <c:idx val="6"/>
          <c:order val="6"/>
          <c:spPr>
            <a:solidFill>
              <a:srgbClr val="4456DA"/>
            </a:solidFill>
            <a:ln>
              <a:noFill/>
            </a:ln>
            <a:effectLst/>
          </c:spPr>
          <c:invertIfNegative val="0"/>
          <c:val>
            <c:numRef>
              <c:f>Sheet1!$B$7</c:f>
              <c:numCache>
                <c:formatCode>General</c:formatCode>
                <c:ptCount val="1"/>
                <c:pt idx="0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0957-4FEF-9F64-51676A833A88}"/>
            </c:ext>
          </c:extLst>
        </c:ser>
        <c:ser>
          <c:idx val="7"/>
          <c:order val="7"/>
          <c:spPr>
            <a:solidFill>
              <a:srgbClr val="C00000"/>
            </a:solidFill>
            <a:ln>
              <a:noFill/>
            </a:ln>
            <a:effectLst/>
          </c:spPr>
          <c:invertIfNegative val="0"/>
          <c:val>
            <c:numRef>
              <c:f>Sheet1!$B$8</c:f>
              <c:numCache>
                <c:formatCode>General</c:formatCode>
                <c:ptCount val="1"/>
                <c:pt idx="0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0957-4FEF-9F64-51676A833A88}"/>
            </c:ext>
          </c:extLst>
        </c:ser>
        <c:ser>
          <c:idx val="8"/>
          <c:order val="8"/>
          <c:spPr>
            <a:solidFill>
              <a:srgbClr val="222BCE"/>
            </a:solidFill>
            <a:ln>
              <a:noFill/>
            </a:ln>
            <a:effectLst/>
          </c:spPr>
          <c:invertIfNegative val="0"/>
          <c:val>
            <c:numRef>
              <c:f>Sheet1!$B$9</c:f>
              <c:numCache>
                <c:formatCode>General</c:formatCode>
                <c:ptCount val="1"/>
                <c:pt idx="0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0957-4FEF-9F64-51676A833A88}"/>
            </c:ext>
          </c:extLst>
        </c:ser>
        <c:ser>
          <c:idx val="9"/>
          <c:order val="9"/>
          <c:spPr>
            <a:solidFill>
              <a:srgbClr val="1116C8"/>
            </a:solidFill>
            <a:ln>
              <a:noFill/>
            </a:ln>
            <a:effectLst/>
          </c:spPr>
          <c:invertIfNegative val="0"/>
          <c:val>
            <c:numRef>
              <c:f>Sheet1!$B$10</c:f>
              <c:numCache>
                <c:formatCode>General</c:formatCode>
                <c:ptCount val="1"/>
                <c:pt idx="0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B-0957-4FEF-9F64-51676A833A88}"/>
            </c:ext>
          </c:extLst>
        </c:ser>
        <c:ser>
          <c:idx val="10"/>
          <c:order val="10"/>
          <c:spPr>
            <a:solidFill>
              <a:srgbClr val="C00000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0000C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0957-4FEF-9F64-51676A833A88}"/>
              </c:ext>
            </c:extLst>
          </c:dPt>
          <c:val>
            <c:numRef>
              <c:f>Sheet1!$B$11</c:f>
              <c:numCache>
                <c:formatCode>General</c:formatCode>
                <c:ptCount val="1"/>
                <c:pt idx="0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0957-4FEF-9F64-51676A833A88}"/>
            </c:ext>
          </c:extLst>
        </c:ser>
        <c:ser>
          <c:idx val="11"/>
          <c:order val="11"/>
          <c:spPr>
            <a:solidFill>
              <a:srgbClr val="C00000"/>
            </a:solidFill>
            <a:ln>
              <a:noFill/>
            </a:ln>
            <a:effectLst/>
          </c:spPr>
          <c:invertIfNegative val="0"/>
          <c:val>
            <c:numRef>
              <c:f>Sheet1!$B$12</c:f>
              <c:numCache>
                <c:formatCode>General</c:formatCode>
                <c:ptCount val="1"/>
                <c:pt idx="0">
                  <c:v>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F-0957-4FEF-9F64-51676A833A8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100"/>
        <c:axId val="930341224"/>
        <c:axId val="930340144"/>
      </c:barChart>
      <c:catAx>
        <c:axId val="93034122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930340144"/>
        <c:crosses val="autoZero"/>
        <c:auto val="1"/>
        <c:lblAlgn val="ctr"/>
        <c:lblOffset val="100"/>
        <c:noMultiLvlLbl val="0"/>
      </c:catAx>
      <c:valAx>
        <c:axId val="930340144"/>
        <c:scaling>
          <c:orientation val="minMax"/>
          <c:max val="100"/>
        </c:scaling>
        <c:delete val="1"/>
        <c:axPos val="b"/>
        <c:numFmt formatCode="General" sourceLinked="1"/>
        <c:majorTickMark val="none"/>
        <c:minorTickMark val="none"/>
        <c:tickLblPos val="nextTo"/>
        <c:crossAx val="9303412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2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bar"/>
        <c:grouping val="stacked"/>
        <c:varyColors val="0"/>
        <c:ser>
          <c:idx val="0"/>
          <c:order val="0"/>
          <c:spPr>
            <a:solidFill>
              <a:srgbClr val="C00000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C0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776C-47FE-B82E-C9251CFF1D32}"/>
              </c:ext>
            </c:extLst>
          </c:dPt>
          <c:val>
            <c:numRef>
              <c:f>Sheet1!$B$1</c:f>
              <c:numCache>
                <c:formatCode>General</c:formatCode>
                <c:ptCount val="1"/>
                <c:pt idx="0">
                  <c:v>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76C-47FE-B82E-C9251CFF1D32}"/>
            </c:ext>
          </c:extLst>
        </c:ser>
        <c:ser>
          <c:idx val="1"/>
          <c:order val="1"/>
          <c:spPr>
            <a:solidFill>
              <a:srgbClr val="99C2F9"/>
            </a:solidFill>
            <a:ln>
              <a:noFill/>
            </a:ln>
            <a:effectLst/>
          </c:spPr>
          <c:invertIfNegative val="0"/>
          <c:val>
            <c:numRef>
              <c:f>Sheet1!$B$2</c:f>
              <c:numCache>
                <c:formatCode>General</c:formatCode>
                <c:ptCount val="1"/>
                <c:pt idx="0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776C-47FE-B82E-C9251CFF1D32}"/>
            </c:ext>
          </c:extLst>
        </c:ser>
        <c:ser>
          <c:idx val="2"/>
          <c:order val="2"/>
          <c:spPr>
            <a:solidFill>
              <a:srgbClr val="88ACF3"/>
            </a:solidFill>
            <a:ln>
              <a:noFill/>
            </a:ln>
            <a:effectLst/>
          </c:spPr>
          <c:invertIfNegative val="0"/>
          <c:val>
            <c:numRef>
              <c:f>Sheet1!$B$3</c:f>
              <c:numCache>
                <c:formatCode>General</c:formatCode>
                <c:ptCount val="1"/>
                <c:pt idx="0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776C-47FE-B82E-C9251CFF1D32}"/>
            </c:ext>
          </c:extLst>
        </c:ser>
        <c:ser>
          <c:idx val="3"/>
          <c:order val="3"/>
          <c:spPr>
            <a:solidFill>
              <a:srgbClr val="7797ED"/>
            </a:solidFill>
            <a:ln>
              <a:noFill/>
            </a:ln>
            <a:effectLst/>
          </c:spPr>
          <c:invertIfNegative val="0"/>
          <c:val>
            <c:numRef>
              <c:f>Sheet1!$B$4</c:f>
              <c:numCache>
                <c:formatCode>General</c:formatCode>
                <c:ptCount val="1"/>
                <c:pt idx="0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776C-47FE-B82E-C9251CFF1D32}"/>
            </c:ext>
          </c:extLst>
        </c:ser>
        <c:ser>
          <c:idx val="4"/>
          <c:order val="4"/>
          <c:spPr>
            <a:solidFill>
              <a:srgbClr val="6681E7"/>
            </a:solidFill>
            <a:ln>
              <a:noFill/>
            </a:ln>
            <a:effectLst/>
          </c:spPr>
          <c:invertIfNegative val="0"/>
          <c:val>
            <c:numRef>
              <c:f>Sheet1!$B$5</c:f>
              <c:numCache>
                <c:formatCode>General</c:formatCode>
                <c:ptCount val="1"/>
                <c:pt idx="0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776C-47FE-B82E-C9251CFF1D32}"/>
            </c:ext>
          </c:extLst>
        </c:ser>
        <c:ser>
          <c:idx val="5"/>
          <c:order val="5"/>
          <c:spPr>
            <a:solidFill>
              <a:srgbClr val="556CE1"/>
            </a:solidFill>
            <a:ln>
              <a:noFill/>
            </a:ln>
            <a:effectLst/>
          </c:spPr>
          <c:invertIfNegative val="0"/>
          <c:val>
            <c:numRef>
              <c:f>Sheet1!$B$6</c:f>
              <c:numCache>
                <c:formatCode>General</c:formatCode>
                <c:ptCount val="1"/>
                <c:pt idx="0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776C-47FE-B82E-C9251CFF1D32}"/>
            </c:ext>
          </c:extLst>
        </c:ser>
        <c:ser>
          <c:idx val="6"/>
          <c:order val="6"/>
          <c:spPr>
            <a:solidFill>
              <a:srgbClr val="4456DA"/>
            </a:solidFill>
            <a:ln>
              <a:noFill/>
            </a:ln>
            <a:effectLst/>
          </c:spPr>
          <c:invertIfNegative val="0"/>
          <c:val>
            <c:numRef>
              <c:f>Sheet1!$B$7</c:f>
              <c:numCache>
                <c:formatCode>General</c:formatCode>
                <c:ptCount val="1"/>
                <c:pt idx="0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776C-47FE-B82E-C9251CFF1D32}"/>
            </c:ext>
          </c:extLst>
        </c:ser>
        <c:ser>
          <c:idx val="7"/>
          <c:order val="7"/>
          <c:spPr>
            <a:solidFill>
              <a:srgbClr val="3340D4"/>
            </a:solidFill>
            <a:ln>
              <a:noFill/>
            </a:ln>
            <a:effectLst/>
          </c:spPr>
          <c:invertIfNegative val="0"/>
          <c:val>
            <c:numRef>
              <c:f>Sheet1!$B$8</c:f>
              <c:numCache>
                <c:formatCode>General</c:formatCode>
                <c:ptCount val="1"/>
                <c:pt idx="0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776C-47FE-B82E-C9251CFF1D32}"/>
            </c:ext>
          </c:extLst>
        </c:ser>
        <c:ser>
          <c:idx val="8"/>
          <c:order val="8"/>
          <c:spPr>
            <a:solidFill>
              <a:srgbClr val="222BCE"/>
            </a:solidFill>
            <a:ln>
              <a:noFill/>
            </a:ln>
            <a:effectLst/>
          </c:spPr>
          <c:invertIfNegative val="0"/>
          <c:val>
            <c:numRef>
              <c:f>Sheet1!$B$9</c:f>
              <c:numCache>
                <c:formatCode>General</c:formatCode>
                <c:ptCount val="1"/>
                <c:pt idx="0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776C-47FE-B82E-C9251CFF1D32}"/>
            </c:ext>
          </c:extLst>
        </c:ser>
        <c:ser>
          <c:idx val="9"/>
          <c:order val="9"/>
          <c:spPr>
            <a:solidFill>
              <a:srgbClr val="1116C8"/>
            </a:solidFill>
            <a:ln>
              <a:noFill/>
            </a:ln>
            <a:effectLst/>
          </c:spPr>
          <c:invertIfNegative val="0"/>
          <c:val>
            <c:numRef>
              <c:f>Sheet1!$B$10</c:f>
              <c:numCache>
                <c:formatCode>General</c:formatCode>
                <c:ptCount val="1"/>
                <c:pt idx="0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B-776C-47FE-B82E-C9251CFF1D32}"/>
            </c:ext>
          </c:extLst>
        </c:ser>
        <c:ser>
          <c:idx val="10"/>
          <c:order val="10"/>
          <c:spPr>
            <a:solidFill>
              <a:srgbClr val="C00000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0000C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776C-47FE-B82E-C9251CFF1D32}"/>
              </c:ext>
            </c:extLst>
          </c:dPt>
          <c:val>
            <c:numRef>
              <c:f>Sheet1!$B$11</c:f>
              <c:numCache>
                <c:formatCode>General</c:formatCode>
                <c:ptCount val="1"/>
                <c:pt idx="0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776C-47FE-B82E-C9251CFF1D32}"/>
            </c:ext>
          </c:extLst>
        </c:ser>
        <c:ser>
          <c:idx val="11"/>
          <c:order val="11"/>
          <c:spPr>
            <a:solidFill>
              <a:srgbClr val="C00000"/>
            </a:solidFill>
            <a:ln>
              <a:noFill/>
            </a:ln>
            <a:effectLst/>
          </c:spPr>
          <c:invertIfNegative val="0"/>
          <c:val>
            <c:numRef>
              <c:f>Sheet1!$B$12</c:f>
              <c:numCache>
                <c:formatCode>General</c:formatCode>
                <c:ptCount val="1"/>
                <c:pt idx="0">
                  <c:v>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F-776C-47FE-B82E-C9251CFF1D3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100"/>
        <c:axId val="930341224"/>
        <c:axId val="930340144"/>
      </c:barChart>
      <c:catAx>
        <c:axId val="93034122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930340144"/>
        <c:crosses val="autoZero"/>
        <c:auto val="1"/>
        <c:lblAlgn val="ctr"/>
        <c:lblOffset val="100"/>
        <c:noMultiLvlLbl val="0"/>
      </c:catAx>
      <c:valAx>
        <c:axId val="930340144"/>
        <c:scaling>
          <c:orientation val="minMax"/>
          <c:max val="100"/>
        </c:scaling>
        <c:delete val="1"/>
        <c:axPos val="b"/>
        <c:numFmt formatCode="General" sourceLinked="1"/>
        <c:majorTickMark val="none"/>
        <c:minorTickMark val="none"/>
        <c:tickLblPos val="nextTo"/>
        <c:crossAx val="9303412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2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bar"/>
        <c:grouping val="stack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AAD7FF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9CCE-4C0B-90B3-233ED3F50EE0}"/>
              </c:ext>
            </c:extLst>
          </c:dPt>
          <c:val>
            <c:numRef>
              <c:f>Sheet1!$B$1</c:f>
              <c:numCache>
                <c:formatCode>General</c:formatCode>
                <c:ptCount val="1"/>
                <c:pt idx="0">
                  <c:v>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CCE-4C0B-90B3-233ED3F50EE0}"/>
            </c:ext>
          </c:extLst>
        </c:ser>
        <c:ser>
          <c:idx val="1"/>
          <c:order val="1"/>
          <c:spPr>
            <a:solidFill>
              <a:srgbClr val="C00000"/>
            </a:solidFill>
            <a:ln>
              <a:noFill/>
            </a:ln>
            <a:effectLst/>
          </c:spPr>
          <c:invertIfNegative val="0"/>
          <c:val>
            <c:numRef>
              <c:f>Sheet1!$B$2</c:f>
              <c:numCache>
                <c:formatCode>General</c:formatCode>
                <c:ptCount val="1"/>
                <c:pt idx="0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9CCE-4C0B-90B3-233ED3F50EE0}"/>
            </c:ext>
          </c:extLst>
        </c:ser>
        <c:ser>
          <c:idx val="2"/>
          <c:order val="2"/>
          <c:spPr>
            <a:solidFill>
              <a:srgbClr val="88ACF3"/>
            </a:solidFill>
            <a:ln>
              <a:noFill/>
            </a:ln>
            <a:effectLst/>
          </c:spPr>
          <c:invertIfNegative val="0"/>
          <c:val>
            <c:numRef>
              <c:f>Sheet1!$B$3</c:f>
              <c:numCache>
                <c:formatCode>General</c:formatCode>
                <c:ptCount val="1"/>
                <c:pt idx="0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9CCE-4C0B-90B3-233ED3F50EE0}"/>
            </c:ext>
          </c:extLst>
        </c:ser>
        <c:ser>
          <c:idx val="3"/>
          <c:order val="3"/>
          <c:spPr>
            <a:solidFill>
              <a:srgbClr val="7797ED"/>
            </a:solidFill>
            <a:ln>
              <a:noFill/>
            </a:ln>
            <a:effectLst/>
          </c:spPr>
          <c:invertIfNegative val="0"/>
          <c:val>
            <c:numRef>
              <c:f>Sheet1!$B$4</c:f>
              <c:numCache>
                <c:formatCode>General</c:formatCode>
                <c:ptCount val="1"/>
                <c:pt idx="0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9CCE-4C0B-90B3-233ED3F50EE0}"/>
            </c:ext>
          </c:extLst>
        </c:ser>
        <c:ser>
          <c:idx val="4"/>
          <c:order val="4"/>
          <c:spPr>
            <a:solidFill>
              <a:srgbClr val="C00000"/>
            </a:solidFill>
            <a:ln>
              <a:noFill/>
            </a:ln>
            <a:effectLst/>
          </c:spPr>
          <c:invertIfNegative val="0"/>
          <c:val>
            <c:numRef>
              <c:f>Sheet1!$B$5</c:f>
              <c:numCache>
                <c:formatCode>General</c:formatCode>
                <c:ptCount val="1"/>
                <c:pt idx="0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9CCE-4C0B-90B3-233ED3F50EE0}"/>
            </c:ext>
          </c:extLst>
        </c:ser>
        <c:ser>
          <c:idx val="5"/>
          <c:order val="5"/>
          <c:spPr>
            <a:solidFill>
              <a:srgbClr val="556CE1"/>
            </a:solidFill>
            <a:ln>
              <a:noFill/>
            </a:ln>
            <a:effectLst/>
          </c:spPr>
          <c:invertIfNegative val="0"/>
          <c:val>
            <c:numRef>
              <c:f>Sheet1!$B$6</c:f>
              <c:numCache>
                <c:formatCode>General</c:formatCode>
                <c:ptCount val="1"/>
                <c:pt idx="0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9CCE-4C0B-90B3-233ED3F50EE0}"/>
            </c:ext>
          </c:extLst>
        </c:ser>
        <c:ser>
          <c:idx val="6"/>
          <c:order val="6"/>
          <c:spPr>
            <a:solidFill>
              <a:srgbClr val="C00000"/>
            </a:solidFill>
            <a:ln>
              <a:noFill/>
            </a:ln>
            <a:effectLst/>
          </c:spPr>
          <c:invertIfNegative val="0"/>
          <c:val>
            <c:numRef>
              <c:f>Sheet1!$B$7</c:f>
              <c:numCache>
                <c:formatCode>General</c:formatCode>
                <c:ptCount val="1"/>
                <c:pt idx="0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9CCE-4C0B-90B3-233ED3F50EE0}"/>
            </c:ext>
          </c:extLst>
        </c:ser>
        <c:ser>
          <c:idx val="7"/>
          <c:order val="7"/>
          <c:spPr>
            <a:solidFill>
              <a:srgbClr val="3340D4"/>
            </a:solidFill>
            <a:ln>
              <a:noFill/>
            </a:ln>
            <a:effectLst/>
          </c:spPr>
          <c:invertIfNegative val="0"/>
          <c:val>
            <c:numRef>
              <c:f>Sheet1!$B$8</c:f>
              <c:numCache>
                <c:formatCode>General</c:formatCode>
                <c:ptCount val="1"/>
                <c:pt idx="0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9CCE-4C0B-90B3-233ED3F50EE0}"/>
            </c:ext>
          </c:extLst>
        </c:ser>
        <c:ser>
          <c:idx val="8"/>
          <c:order val="8"/>
          <c:spPr>
            <a:solidFill>
              <a:srgbClr val="222BCE"/>
            </a:solidFill>
            <a:ln>
              <a:noFill/>
            </a:ln>
            <a:effectLst/>
          </c:spPr>
          <c:invertIfNegative val="0"/>
          <c:val>
            <c:numRef>
              <c:f>Sheet1!$B$9</c:f>
              <c:numCache>
                <c:formatCode>General</c:formatCode>
                <c:ptCount val="1"/>
                <c:pt idx="0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9CCE-4C0B-90B3-233ED3F50EE0}"/>
            </c:ext>
          </c:extLst>
        </c:ser>
        <c:ser>
          <c:idx val="9"/>
          <c:order val="9"/>
          <c:spPr>
            <a:solidFill>
              <a:srgbClr val="1116C8"/>
            </a:solidFill>
            <a:ln>
              <a:noFill/>
            </a:ln>
            <a:effectLst/>
          </c:spPr>
          <c:invertIfNegative val="0"/>
          <c:val>
            <c:numRef>
              <c:f>Sheet1!$B$10</c:f>
              <c:numCache>
                <c:formatCode>General</c:formatCode>
                <c:ptCount val="1"/>
                <c:pt idx="0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B-9CCE-4C0B-90B3-233ED3F50EE0}"/>
            </c:ext>
          </c:extLst>
        </c:ser>
        <c:ser>
          <c:idx val="10"/>
          <c:order val="10"/>
          <c:spPr>
            <a:solidFill>
              <a:srgbClr val="C00000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0000C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9CCE-4C0B-90B3-233ED3F50EE0}"/>
              </c:ext>
            </c:extLst>
          </c:dPt>
          <c:val>
            <c:numRef>
              <c:f>Sheet1!$B$11</c:f>
              <c:numCache>
                <c:formatCode>General</c:formatCode>
                <c:ptCount val="1"/>
                <c:pt idx="0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9CCE-4C0B-90B3-233ED3F50EE0}"/>
            </c:ext>
          </c:extLst>
        </c:ser>
        <c:ser>
          <c:idx val="11"/>
          <c:order val="11"/>
          <c:spPr>
            <a:solidFill>
              <a:srgbClr val="C00000"/>
            </a:solidFill>
            <a:ln>
              <a:noFill/>
            </a:ln>
            <a:effectLst/>
          </c:spPr>
          <c:invertIfNegative val="0"/>
          <c:val>
            <c:numRef>
              <c:f>Sheet1!$B$12</c:f>
              <c:numCache>
                <c:formatCode>General</c:formatCode>
                <c:ptCount val="1"/>
                <c:pt idx="0">
                  <c:v>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F-9CCE-4C0B-90B3-233ED3F50EE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100"/>
        <c:axId val="930341224"/>
        <c:axId val="930340144"/>
      </c:barChart>
      <c:catAx>
        <c:axId val="93034122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930340144"/>
        <c:crosses val="autoZero"/>
        <c:auto val="1"/>
        <c:lblAlgn val="ctr"/>
        <c:lblOffset val="100"/>
        <c:noMultiLvlLbl val="0"/>
      </c:catAx>
      <c:valAx>
        <c:axId val="930340144"/>
        <c:scaling>
          <c:orientation val="minMax"/>
          <c:max val="100"/>
        </c:scaling>
        <c:delete val="1"/>
        <c:axPos val="b"/>
        <c:numFmt formatCode="General" sourceLinked="1"/>
        <c:majorTickMark val="none"/>
        <c:minorTickMark val="none"/>
        <c:tickLblPos val="nextTo"/>
        <c:crossAx val="9303412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2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bar"/>
        <c:grouping val="stacked"/>
        <c:varyColors val="0"/>
        <c:ser>
          <c:idx val="0"/>
          <c:order val="0"/>
          <c:spPr>
            <a:solidFill>
              <a:srgbClr val="C00000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C0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6BE8-4855-86C1-F3B85A9245D5}"/>
              </c:ext>
            </c:extLst>
          </c:dPt>
          <c:val>
            <c:numRef>
              <c:f>Sheet1!$B$1</c:f>
              <c:numCache>
                <c:formatCode>General</c:formatCode>
                <c:ptCount val="1"/>
                <c:pt idx="0">
                  <c:v>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BE8-4855-86C1-F3B85A9245D5}"/>
            </c:ext>
          </c:extLst>
        </c:ser>
        <c:ser>
          <c:idx val="1"/>
          <c:order val="1"/>
          <c:spPr>
            <a:solidFill>
              <a:srgbClr val="99C2F9"/>
            </a:solidFill>
            <a:ln>
              <a:noFill/>
            </a:ln>
            <a:effectLst/>
          </c:spPr>
          <c:invertIfNegative val="0"/>
          <c:val>
            <c:numRef>
              <c:f>Sheet1!$B$2</c:f>
              <c:numCache>
                <c:formatCode>General</c:formatCode>
                <c:ptCount val="1"/>
                <c:pt idx="0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6BE8-4855-86C1-F3B85A9245D5}"/>
            </c:ext>
          </c:extLst>
        </c:ser>
        <c:ser>
          <c:idx val="2"/>
          <c:order val="2"/>
          <c:spPr>
            <a:solidFill>
              <a:srgbClr val="88ACF3"/>
            </a:solidFill>
            <a:ln>
              <a:noFill/>
            </a:ln>
            <a:effectLst/>
          </c:spPr>
          <c:invertIfNegative val="0"/>
          <c:val>
            <c:numRef>
              <c:f>Sheet1!$B$3</c:f>
              <c:numCache>
                <c:formatCode>General</c:formatCode>
                <c:ptCount val="1"/>
                <c:pt idx="0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6BE8-4855-86C1-F3B85A9245D5}"/>
            </c:ext>
          </c:extLst>
        </c:ser>
        <c:ser>
          <c:idx val="3"/>
          <c:order val="3"/>
          <c:spPr>
            <a:solidFill>
              <a:srgbClr val="7797ED"/>
            </a:solidFill>
            <a:ln>
              <a:noFill/>
            </a:ln>
            <a:effectLst/>
          </c:spPr>
          <c:invertIfNegative val="0"/>
          <c:val>
            <c:numRef>
              <c:f>Sheet1!$B$4</c:f>
              <c:numCache>
                <c:formatCode>General</c:formatCode>
                <c:ptCount val="1"/>
                <c:pt idx="0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6BE8-4855-86C1-F3B85A9245D5}"/>
            </c:ext>
          </c:extLst>
        </c:ser>
        <c:ser>
          <c:idx val="4"/>
          <c:order val="4"/>
          <c:spPr>
            <a:solidFill>
              <a:srgbClr val="6681E7"/>
            </a:solidFill>
            <a:ln>
              <a:noFill/>
            </a:ln>
            <a:effectLst/>
          </c:spPr>
          <c:invertIfNegative val="0"/>
          <c:val>
            <c:numRef>
              <c:f>Sheet1!$B$5</c:f>
              <c:numCache>
                <c:formatCode>General</c:formatCode>
                <c:ptCount val="1"/>
                <c:pt idx="0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6BE8-4855-86C1-F3B85A9245D5}"/>
            </c:ext>
          </c:extLst>
        </c:ser>
        <c:ser>
          <c:idx val="5"/>
          <c:order val="5"/>
          <c:spPr>
            <a:solidFill>
              <a:srgbClr val="556CE1"/>
            </a:solidFill>
            <a:ln>
              <a:noFill/>
            </a:ln>
            <a:effectLst/>
          </c:spPr>
          <c:invertIfNegative val="0"/>
          <c:val>
            <c:numRef>
              <c:f>Sheet1!$B$6</c:f>
              <c:numCache>
                <c:formatCode>General</c:formatCode>
                <c:ptCount val="1"/>
                <c:pt idx="0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6BE8-4855-86C1-F3B85A9245D5}"/>
            </c:ext>
          </c:extLst>
        </c:ser>
        <c:ser>
          <c:idx val="6"/>
          <c:order val="6"/>
          <c:spPr>
            <a:solidFill>
              <a:srgbClr val="C00000"/>
            </a:solidFill>
            <a:ln>
              <a:noFill/>
            </a:ln>
            <a:effectLst/>
          </c:spPr>
          <c:invertIfNegative val="0"/>
          <c:val>
            <c:numRef>
              <c:f>Sheet1!$B$7</c:f>
              <c:numCache>
                <c:formatCode>General</c:formatCode>
                <c:ptCount val="1"/>
                <c:pt idx="0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6BE8-4855-86C1-F3B85A9245D5}"/>
            </c:ext>
          </c:extLst>
        </c:ser>
        <c:ser>
          <c:idx val="7"/>
          <c:order val="7"/>
          <c:spPr>
            <a:solidFill>
              <a:srgbClr val="3340D4"/>
            </a:solidFill>
            <a:ln>
              <a:noFill/>
            </a:ln>
            <a:effectLst/>
          </c:spPr>
          <c:invertIfNegative val="0"/>
          <c:val>
            <c:numRef>
              <c:f>Sheet1!$B$8</c:f>
              <c:numCache>
                <c:formatCode>General</c:formatCode>
                <c:ptCount val="1"/>
                <c:pt idx="0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6BE8-4855-86C1-F3B85A9245D5}"/>
            </c:ext>
          </c:extLst>
        </c:ser>
        <c:ser>
          <c:idx val="8"/>
          <c:order val="8"/>
          <c:spPr>
            <a:solidFill>
              <a:srgbClr val="C00000"/>
            </a:solidFill>
            <a:ln>
              <a:noFill/>
            </a:ln>
            <a:effectLst/>
          </c:spPr>
          <c:invertIfNegative val="0"/>
          <c:val>
            <c:numRef>
              <c:f>Sheet1!$B$9</c:f>
              <c:numCache>
                <c:formatCode>General</c:formatCode>
                <c:ptCount val="1"/>
                <c:pt idx="0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6BE8-4855-86C1-F3B85A9245D5}"/>
            </c:ext>
          </c:extLst>
        </c:ser>
        <c:ser>
          <c:idx val="9"/>
          <c:order val="9"/>
          <c:spPr>
            <a:solidFill>
              <a:srgbClr val="1116C8"/>
            </a:solidFill>
            <a:ln>
              <a:noFill/>
            </a:ln>
            <a:effectLst/>
          </c:spPr>
          <c:invertIfNegative val="0"/>
          <c:val>
            <c:numRef>
              <c:f>Sheet1!$B$10</c:f>
              <c:numCache>
                <c:formatCode>General</c:formatCode>
                <c:ptCount val="1"/>
                <c:pt idx="0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B-6BE8-4855-86C1-F3B85A9245D5}"/>
            </c:ext>
          </c:extLst>
        </c:ser>
        <c:ser>
          <c:idx val="10"/>
          <c:order val="10"/>
          <c:spPr>
            <a:solidFill>
              <a:srgbClr val="C00000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0000C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6BE8-4855-86C1-F3B85A9245D5}"/>
              </c:ext>
            </c:extLst>
          </c:dPt>
          <c:val>
            <c:numRef>
              <c:f>Sheet1!$B$11</c:f>
              <c:numCache>
                <c:formatCode>General</c:formatCode>
                <c:ptCount val="1"/>
                <c:pt idx="0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6BE8-4855-86C1-F3B85A9245D5}"/>
            </c:ext>
          </c:extLst>
        </c:ser>
        <c:ser>
          <c:idx val="11"/>
          <c:order val="11"/>
          <c:spPr>
            <a:solidFill>
              <a:srgbClr val="C00000"/>
            </a:solidFill>
            <a:ln>
              <a:noFill/>
            </a:ln>
            <a:effectLst/>
          </c:spPr>
          <c:invertIfNegative val="0"/>
          <c:val>
            <c:numRef>
              <c:f>Sheet1!$B$12</c:f>
              <c:numCache>
                <c:formatCode>General</c:formatCode>
                <c:ptCount val="1"/>
                <c:pt idx="0">
                  <c:v>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F-6BE8-4855-86C1-F3B85A9245D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100"/>
        <c:axId val="930341224"/>
        <c:axId val="930340144"/>
      </c:barChart>
      <c:catAx>
        <c:axId val="93034122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930340144"/>
        <c:crosses val="autoZero"/>
        <c:auto val="1"/>
        <c:lblAlgn val="ctr"/>
        <c:lblOffset val="100"/>
        <c:noMultiLvlLbl val="0"/>
      </c:catAx>
      <c:valAx>
        <c:axId val="930340144"/>
        <c:scaling>
          <c:orientation val="minMax"/>
          <c:max val="100"/>
        </c:scaling>
        <c:delete val="1"/>
        <c:axPos val="b"/>
        <c:numFmt formatCode="General" sourceLinked="1"/>
        <c:majorTickMark val="none"/>
        <c:minorTickMark val="none"/>
        <c:tickLblPos val="nextTo"/>
        <c:crossAx val="9303412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2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bar"/>
        <c:grouping val="stack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AAD7FF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92B7-4F1E-9321-8AF58F4DC4DB}"/>
              </c:ext>
            </c:extLst>
          </c:dPt>
          <c:val>
            <c:numRef>
              <c:f>Sheet1!$B$1</c:f>
              <c:numCache>
                <c:formatCode>General</c:formatCode>
                <c:ptCount val="1"/>
                <c:pt idx="0">
                  <c:v>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2B7-4F1E-9321-8AF58F4DC4DB}"/>
            </c:ext>
          </c:extLst>
        </c:ser>
        <c:ser>
          <c:idx val="1"/>
          <c:order val="1"/>
          <c:spPr>
            <a:solidFill>
              <a:srgbClr val="99C2F9"/>
            </a:solidFill>
            <a:ln>
              <a:noFill/>
            </a:ln>
            <a:effectLst/>
          </c:spPr>
          <c:invertIfNegative val="0"/>
          <c:val>
            <c:numRef>
              <c:f>Sheet1!$B$2</c:f>
              <c:numCache>
                <c:formatCode>General</c:formatCode>
                <c:ptCount val="1"/>
                <c:pt idx="0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92B7-4F1E-9321-8AF58F4DC4DB}"/>
            </c:ext>
          </c:extLst>
        </c:ser>
        <c:ser>
          <c:idx val="2"/>
          <c:order val="2"/>
          <c:spPr>
            <a:solidFill>
              <a:srgbClr val="88ACF3"/>
            </a:solidFill>
            <a:ln>
              <a:noFill/>
            </a:ln>
            <a:effectLst/>
          </c:spPr>
          <c:invertIfNegative val="0"/>
          <c:val>
            <c:numRef>
              <c:f>Sheet1!$B$3</c:f>
              <c:numCache>
                <c:formatCode>General</c:formatCode>
                <c:ptCount val="1"/>
                <c:pt idx="0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92B7-4F1E-9321-8AF58F4DC4DB}"/>
            </c:ext>
          </c:extLst>
        </c:ser>
        <c:ser>
          <c:idx val="3"/>
          <c:order val="3"/>
          <c:spPr>
            <a:solidFill>
              <a:srgbClr val="7797ED"/>
            </a:solidFill>
            <a:ln>
              <a:noFill/>
            </a:ln>
            <a:effectLst/>
          </c:spPr>
          <c:invertIfNegative val="0"/>
          <c:val>
            <c:numRef>
              <c:f>Sheet1!$B$4</c:f>
              <c:numCache>
                <c:formatCode>General</c:formatCode>
                <c:ptCount val="1"/>
                <c:pt idx="0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92B7-4F1E-9321-8AF58F4DC4DB}"/>
            </c:ext>
          </c:extLst>
        </c:ser>
        <c:ser>
          <c:idx val="4"/>
          <c:order val="4"/>
          <c:spPr>
            <a:solidFill>
              <a:srgbClr val="C00000"/>
            </a:solidFill>
            <a:ln>
              <a:noFill/>
            </a:ln>
            <a:effectLst/>
          </c:spPr>
          <c:invertIfNegative val="0"/>
          <c:val>
            <c:numRef>
              <c:f>Sheet1!$B$5</c:f>
              <c:numCache>
                <c:formatCode>General</c:formatCode>
                <c:ptCount val="1"/>
                <c:pt idx="0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92B7-4F1E-9321-8AF58F4DC4DB}"/>
            </c:ext>
          </c:extLst>
        </c:ser>
        <c:ser>
          <c:idx val="5"/>
          <c:order val="5"/>
          <c:spPr>
            <a:solidFill>
              <a:srgbClr val="556CE1"/>
            </a:solidFill>
            <a:ln>
              <a:noFill/>
            </a:ln>
            <a:effectLst/>
          </c:spPr>
          <c:invertIfNegative val="0"/>
          <c:val>
            <c:numRef>
              <c:f>Sheet1!$B$6</c:f>
              <c:numCache>
                <c:formatCode>General</c:formatCode>
                <c:ptCount val="1"/>
                <c:pt idx="0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92B7-4F1E-9321-8AF58F4DC4DB}"/>
            </c:ext>
          </c:extLst>
        </c:ser>
        <c:ser>
          <c:idx val="6"/>
          <c:order val="6"/>
          <c:spPr>
            <a:solidFill>
              <a:srgbClr val="C00000"/>
            </a:solidFill>
            <a:ln>
              <a:noFill/>
            </a:ln>
            <a:effectLst/>
          </c:spPr>
          <c:invertIfNegative val="0"/>
          <c:val>
            <c:numRef>
              <c:f>Sheet1!$B$7</c:f>
              <c:numCache>
                <c:formatCode>General</c:formatCode>
                <c:ptCount val="1"/>
                <c:pt idx="0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92B7-4F1E-9321-8AF58F4DC4DB}"/>
            </c:ext>
          </c:extLst>
        </c:ser>
        <c:ser>
          <c:idx val="7"/>
          <c:order val="7"/>
          <c:spPr>
            <a:solidFill>
              <a:srgbClr val="3340D4"/>
            </a:solidFill>
            <a:ln>
              <a:noFill/>
            </a:ln>
            <a:effectLst/>
          </c:spPr>
          <c:invertIfNegative val="0"/>
          <c:val>
            <c:numRef>
              <c:f>Sheet1!$B$8</c:f>
              <c:numCache>
                <c:formatCode>General</c:formatCode>
                <c:ptCount val="1"/>
                <c:pt idx="0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92B7-4F1E-9321-8AF58F4DC4DB}"/>
            </c:ext>
          </c:extLst>
        </c:ser>
        <c:ser>
          <c:idx val="8"/>
          <c:order val="8"/>
          <c:spPr>
            <a:solidFill>
              <a:srgbClr val="222BCE"/>
            </a:solidFill>
            <a:ln>
              <a:noFill/>
            </a:ln>
            <a:effectLst/>
          </c:spPr>
          <c:invertIfNegative val="0"/>
          <c:val>
            <c:numRef>
              <c:f>Sheet1!$B$9</c:f>
              <c:numCache>
                <c:formatCode>General</c:formatCode>
                <c:ptCount val="1"/>
                <c:pt idx="0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92B7-4F1E-9321-8AF58F4DC4DB}"/>
            </c:ext>
          </c:extLst>
        </c:ser>
        <c:ser>
          <c:idx val="9"/>
          <c:order val="9"/>
          <c:spPr>
            <a:solidFill>
              <a:srgbClr val="C00000"/>
            </a:solidFill>
            <a:ln>
              <a:noFill/>
            </a:ln>
            <a:effectLst/>
          </c:spPr>
          <c:invertIfNegative val="0"/>
          <c:val>
            <c:numRef>
              <c:f>Sheet1!$B$10</c:f>
              <c:numCache>
                <c:formatCode>General</c:formatCode>
                <c:ptCount val="1"/>
                <c:pt idx="0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B-92B7-4F1E-9321-8AF58F4DC4DB}"/>
            </c:ext>
          </c:extLst>
        </c:ser>
        <c:ser>
          <c:idx val="10"/>
          <c:order val="10"/>
          <c:spPr>
            <a:solidFill>
              <a:srgbClr val="C00000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0000C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92B7-4F1E-9321-8AF58F4DC4DB}"/>
              </c:ext>
            </c:extLst>
          </c:dPt>
          <c:val>
            <c:numRef>
              <c:f>Sheet1!$B$11</c:f>
              <c:numCache>
                <c:formatCode>General</c:formatCode>
                <c:ptCount val="1"/>
                <c:pt idx="0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92B7-4F1E-9321-8AF58F4DC4DB}"/>
            </c:ext>
          </c:extLst>
        </c:ser>
        <c:ser>
          <c:idx val="11"/>
          <c:order val="11"/>
          <c:spPr>
            <a:solidFill>
              <a:srgbClr val="C00000"/>
            </a:solidFill>
            <a:ln>
              <a:noFill/>
            </a:ln>
            <a:effectLst/>
          </c:spPr>
          <c:invertIfNegative val="0"/>
          <c:val>
            <c:numRef>
              <c:f>Sheet1!$B$12</c:f>
              <c:numCache>
                <c:formatCode>General</c:formatCode>
                <c:ptCount val="1"/>
                <c:pt idx="0">
                  <c:v>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F-92B7-4F1E-9321-8AF58F4DC4D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100"/>
        <c:axId val="930341224"/>
        <c:axId val="930340144"/>
      </c:barChart>
      <c:catAx>
        <c:axId val="93034122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930340144"/>
        <c:crosses val="autoZero"/>
        <c:auto val="1"/>
        <c:lblAlgn val="ctr"/>
        <c:lblOffset val="100"/>
        <c:noMultiLvlLbl val="0"/>
      </c:catAx>
      <c:valAx>
        <c:axId val="930340144"/>
        <c:scaling>
          <c:orientation val="minMax"/>
          <c:max val="100"/>
        </c:scaling>
        <c:delete val="1"/>
        <c:axPos val="b"/>
        <c:numFmt formatCode="General" sourceLinked="1"/>
        <c:majorTickMark val="none"/>
        <c:minorTickMark val="none"/>
        <c:tickLblPos val="nextTo"/>
        <c:crossAx val="9303412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spPr>
            <a:solidFill>
              <a:srgbClr val="99C2F9"/>
            </a:solidFill>
            <a:ln>
              <a:noFill/>
            </a:ln>
            <a:effectLst/>
          </c:spPr>
          <c:invertIfNegative val="0"/>
          <c:val>
            <c:numRef>
              <c:f>[Book1]Sheet1!$A$1</c:f>
              <c:numCache>
                <c:formatCode>General</c:formatCode>
                <c:ptCount val="1"/>
                <c:pt idx="0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788-47FD-B8B1-E67F4A865E4C}"/>
            </c:ext>
          </c:extLst>
        </c:ser>
        <c:ser>
          <c:idx val="1"/>
          <c:order val="1"/>
          <c:spPr>
            <a:solidFill>
              <a:srgbClr val="C00000"/>
            </a:solidFill>
            <a:ln>
              <a:noFill/>
            </a:ln>
            <a:effectLst/>
          </c:spPr>
          <c:invertIfNegative val="0"/>
          <c:val>
            <c:numRef>
              <c:f>[Book1]Sheet1!$A$2</c:f>
              <c:numCache>
                <c:formatCode>General</c:formatCode>
                <c:ptCount val="1"/>
                <c:pt idx="0">
                  <c:v>85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788-47FD-B8B1-E67F4A865E4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833947136"/>
        <c:axId val="833947856"/>
      </c:barChart>
      <c:catAx>
        <c:axId val="83394713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833947856"/>
        <c:crosses val="autoZero"/>
        <c:auto val="1"/>
        <c:lblAlgn val="ctr"/>
        <c:lblOffset val="100"/>
        <c:noMultiLvlLbl val="0"/>
      </c:catAx>
      <c:valAx>
        <c:axId val="833947856"/>
        <c:scaling>
          <c:orientation val="minMax"/>
          <c:max val="10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833947136"/>
        <c:crosses val="autoZero"/>
        <c:crossBetween val="between"/>
        <c:majorUnit val="25"/>
      </c:val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spPr>
            <a:solidFill>
              <a:srgbClr val="99C2F9"/>
            </a:solidFill>
            <a:ln>
              <a:noFill/>
            </a:ln>
            <a:effectLst/>
          </c:spPr>
          <c:invertIfNegative val="0"/>
          <c:val>
            <c:numRef>
              <c:f>[Book1]Sheet1!$A$1</c:f>
              <c:numCache>
                <c:formatCode>General</c:formatCode>
                <c:ptCount val="1"/>
                <c:pt idx="0">
                  <c:v>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A3C-4FE2-B7EB-2DF7F03D430F}"/>
            </c:ext>
          </c:extLst>
        </c:ser>
        <c:ser>
          <c:idx val="1"/>
          <c:order val="1"/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C0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CA3C-4FE2-B7EB-2DF7F03D430F}"/>
              </c:ext>
            </c:extLst>
          </c:dPt>
          <c:val>
            <c:numRef>
              <c:f>[Book1]Sheet1!$A$2</c:f>
              <c:numCache>
                <c:formatCode>General</c:formatCode>
                <c:ptCount val="1"/>
                <c:pt idx="0">
                  <c:v>92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CA3C-4FE2-B7EB-2DF7F03D430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833947136"/>
        <c:axId val="833947856"/>
      </c:barChart>
      <c:catAx>
        <c:axId val="83394713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833947856"/>
        <c:crosses val="autoZero"/>
        <c:auto val="1"/>
        <c:lblAlgn val="ctr"/>
        <c:lblOffset val="100"/>
        <c:noMultiLvlLbl val="0"/>
      </c:catAx>
      <c:valAx>
        <c:axId val="833947856"/>
        <c:scaling>
          <c:orientation val="minMax"/>
          <c:max val="10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833947136"/>
        <c:crosses val="autoZero"/>
        <c:crossBetween val="between"/>
        <c:majorUnit val="25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spPr>
            <a:solidFill>
              <a:srgbClr val="99C2F9"/>
            </a:solidFill>
            <a:ln>
              <a:noFill/>
            </a:ln>
            <a:effectLst/>
          </c:spPr>
          <c:invertIfNegative val="0"/>
          <c:val>
            <c:numRef>
              <c:f>[Book1]Sheet1!$A$1</c:f>
              <c:numCache>
                <c:formatCode>General</c:formatCode>
                <c:ptCount val="1"/>
                <c:pt idx="0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3EC-49F3-9692-A2D5A171DDA5}"/>
            </c:ext>
          </c:extLst>
        </c:ser>
        <c:ser>
          <c:idx val="1"/>
          <c:order val="1"/>
          <c:spPr>
            <a:solidFill>
              <a:srgbClr val="C00000"/>
            </a:solidFill>
            <a:ln>
              <a:noFill/>
            </a:ln>
            <a:effectLst/>
          </c:spPr>
          <c:invertIfNegative val="0"/>
          <c:val>
            <c:numRef>
              <c:f>[Book1]Sheet1!$A$2</c:f>
              <c:numCache>
                <c:formatCode>General</c:formatCode>
                <c:ptCount val="1"/>
                <c:pt idx="0">
                  <c:v>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3EC-49F3-9692-A2D5A171DDA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833947136"/>
        <c:axId val="833947856"/>
      </c:barChart>
      <c:catAx>
        <c:axId val="83394713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833947856"/>
        <c:crosses val="autoZero"/>
        <c:auto val="1"/>
        <c:lblAlgn val="ctr"/>
        <c:lblOffset val="100"/>
        <c:noMultiLvlLbl val="0"/>
      </c:catAx>
      <c:valAx>
        <c:axId val="833947856"/>
        <c:scaling>
          <c:orientation val="minMax"/>
          <c:max val="10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833947136"/>
        <c:crosses val="autoZero"/>
        <c:crossBetween val="between"/>
        <c:majorUnit val="25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spPr>
            <a:solidFill>
              <a:srgbClr val="99C2F9"/>
            </a:solidFill>
            <a:ln>
              <a:noFill/>
            </a:ln>
            <a:effectLst/>
          </c:spPr>
          <c:invertIfNegative val="0"/>
          <c:val>
            <c:numRef>
              <c:f>[Book1]Sheet1!$D$1:$E$1</c:f>
              <c:numCache>
                <c:formatCode>General</c:formatCode>
                <c:ptCount val="2"/>
                <c:pt idx="0">
                  <c:v>7</c:v>
                </c:pt>
                <c:pt idx="1">
                  <c:v>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A13-4CAB-95C7-523370E7CCD1}"/>
            </c:ext>
          </c:extLst>
        </c:ser>
        <c:ser>
          <c:idx val="1"/>
          <c:order val="1"/>
          <c:spPr>
            <a:solidFill>
              <a:srgbClr val="C00000"/>
            </a:solidFill>
            <a:ln>
              <a:noFill/>
            </a:ln>
            <a:effectLst/>
          </c:spPr>
          <c:invertIfNegative val="0"/>
          <c:val>
            <c:numRef>
              <c:f>[Book1]Sheet1!$D$2:$E$2</c:f>
              <c:numCache>
                <c:formatCode>General</c:formatCode>
                <c:ptCount val="2"/>
                <c:pt idx="0">
                  <c:v>93</c:v>
                </c:pt>
                <c:pt idx="1">
                  <c:v>92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A13-4CAB-95C7-523370E7CCD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402755616"/>
        <c:axId val="402755256"/>
      </c:barChart>
      <c:catAx>
        <c:axId val="402755616"/>
        <c:scaling>
          <c:orientation val="minMax"/>
        </c:scaling>
        <c:delete val="1"/>
        <c:axPos val="l"/>
        <c:majorTickMark val="none"/>
        <c:minorTickMark val="none"/>
        <c:tickLblPos val="nextTo"/>
        <c:crossAx val="402755256"/>
        <c:crosses val="autoZero"/>
        <c:auto val="1"/>
        <c:lblAlgn val="ctr"/>
        <c:lblOffset val="100"/>
        <c:noMultiLvlLbl val="0"/>
      </c:catAx>
      <c:valAx>
        <c:axId val="402755256"/>
        <c:scaling>
          <c:orientation val="minMax"/>
          <c:max val="10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402755616"/>
        <c:crosses val="autoZero"/>
        <c:crossBetween val="between"/>
        <c:majorUnit val="25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spPr>
            <a:solidFill>
              <a:srgbClr val="99C2F9"/>
            </a:solidFill>
            <a:ln>
              <a:noFill/>
            </a:ln>
            <a:effectLst/>
          </c:spPr>
          <c:invertIfNegative val="0"/>
          <c:val>
            <c:numRef>
              <c:f>[Book1]Sheet1!$D$1:$E$1</c:f>
              <c:numCache>
                <c:formatCode>General</c:formatCode>
                <c:ptCount val="2"/>
                <c:pt idx="0">
                  <c:v>7</c:v>
                </c:pt>
                <c:pt idx="1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A7F-46DF-AC5B-A2A135FCE658}"/>
            </c:ext>
          </c:extLst>
        </c:ser>
        <c:ser>
          <c:idx val="1"/>
          <c:order val="1"/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C0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8A7F-46DF-AC5B-A2A135FCE658}"/>
              </c:ext>
            </c:extLst>
          </c:dPt>
          <c:dPt>
            <c:idx val="1"/>
            <c:invertIfNegative val="0"/>
            <c:bubble3D val="0"/>
            <c:spPr>
              <a:solidFill>
                <a:srgbClr val="C0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8A7F-46DF-AC5B-A2A135FCE658}"/>
              </c:ext>
            </c:extLst>
          </c:dPt>
          <c:val>
            <c:numRef>
              <c:f>[Book1]Sheet1!$D$2:$E$2</c:f>
              <c:numCache>
                <c:formatCode>General</c:formatCode>
                <c:ptCount val="2"/>
                <c:pt idx="0">
                  <c:v>93</c:v>
                </c:pt>
                <c:pt idx="1">
                  <c:v>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A7F-46DF-AC5B-A2A135FCE65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402755616"/>
        <c:axId val="402755256"/>
      </c:barChart>
      <c:catAx>
        <c:axId val="402755616"/>
        <c:scaling>
          <c:orientation val="minMax"/>
        </c:scaling>
        <c:delete val="1"/>
        <c:axPos val="l"/>
        <c:majorTickMark val="none"/>
        <c:minorTickMark val="none"/>
        <c:tickLblPos val="nextTo"/>
        <c:crossAx val="402755256"/>
        <c:crosses val="autoZero"/>
        <c:auto val="1"/>
        <c:lblAlgn val="ctr"/>
        <c:lblOffset val="100"/>
        <c:noMultiLvlLbl val="0"/>
      </c:catAx>
      <c:valAx>
        <c:axId val="402755256"/>
        <c:scaling>
          <c:orientation val="minMax"/>
          <c:max val="10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402755616"/>
        <c:crosses val="autoZero"/>
        <c:crossBetween val="between"/>
        <c:majorUnit val="25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spPr>
            <a:solidFill>
              <a:srgbClr val="99C2F9"/>
            </a:solidFill>
            <a:ln>
              <a:solidFill>
                <a:srgbClr val="99C2F9"/>
              </a:solidFill>
            </a:ln>
            <a:effectLst/>
          </c:spPr>
          <c:invertIfNegative val="0"/>
          <c:val>
            <c:numRef>
              <c:f>[Book1]Sheet1!$D$1:$E$1</c:f>
              <c:numCache>
                <c:formatCode>General</c:formatCode>
                <c:ptCount val="2"/>
                <c:pt idx="0">
                  <c:v>5</c:v>
                </c:pt>
                <c:pt idx="1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A98-494E-92AC-F3F09D9FC83A}"/>
            </c:ext>
          </c:extLst>
        </c:ser>
        <c:ser>
          <c:idx val="1"/>
          <c:order val="1"/>
          <c:spPr>
            <a:solidFill>
              <a:srgbClr val="C00000"/>
            </a:solidFill>
            <a:ln>
              <a:noFill/>
            </a:ln>
            <a:effectLst/>
          </c:spPr>
          <c:invertIfNegative val="0"/>
          <c:val>
            <c:numRef>
              <c:f>[Book1]Sheet1!$D$2:$E$2</c:f>
              <c:numCache>
                <c:formatCode>General</c:formatCode>
                <c:ptCount val="2"/>
                <c:pt idx="0">
                  <c:v>95</c:v>
                </c:pt>
                <c:pt idx="1">
                  <c:v>94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A98-494E-92AC-F3F09D9FC83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402755616"/>
        <c:axId val="402755256"/>
      </c:barChart>
      <c:catAx>
        <c:axId val="402755616"/>
        <c:scaling>
          <c:orientation val="minMax"/>
        </c:scaling>
        <c:delete val="1"/>
        <c:axPos val="l"/>
        <c:majorTickMark val="none"/>
        <c:minorTickMark val="none"/>
        <c:tickLblPos val="nextTo"/>
        <c:crossAx val="402755256"/>
        <c:crosses val="autoZero"/>
        <c:auto val="1"/>
        <c:lblAlgn val="ctr"/>
        <c:lblOffset val="100"/>
        <c:noMultiLvlLbl val="0"/>
      </c:catAx>
      <c:valAx>
        <c:axId val="402755256"/>
        <c:scaling>
          <c:orientation val="minMax"/>
          <c:max val="10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402755616"/>
        <c:crosses val="autoZero"/>
        <c:crossBetween val="between"/>
        <c:majorUnit val="25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bar"/>
        <c:grouping val="stack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AAD7FF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1AA1-4C97-BA6D-160C4227E5EA}"/>
              </c:ext>
            </c:extLst>
          </c:dPt>
          <c:val>
            <c:numRef>
              <c:f>Sheet1!$B$1</c:f>
              <c:numCache>
                <c:formatCode>General</c:formatCode>
                <c:ptCount val="1"/>
                <c:pt idx="0">
                  <c:v>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AA1-4C97-BA6D-160C4227E5EA}"/>
            </c:ext>
          </c:extLst>
        </c:ser>
        <c:ser>
          <c:idx val="1"/>
          <c:order val="1"/>
          <c:spPr>
            <a:solidFill>
              <a:srgbClr val="99C2F9"/>
            </a:solidFill>
            <a:ln>
              <a:noFill/>
            </a:ln>
            <a:effectLst/>
          </c:spPr>
          <c:invertIfNegative val="0"/>
          <c:val>
            <c:numRef>
              <c:f>Sheet1!$B$2</c:f>
              <c:numCache>
                <c:formatCode>General</c:formatCode>
                <c:ptCount val="1"/>
                <c:pt idx="0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1AA1-4C97-BA6D-160C4227E5EA}"/>
            </c:ext>
          </c:extLst>
        </c:ser>
        <c:ser>
          <c:idx val="2"/>
          <c:order val="2"/>
          <c:spPr>
            <a:solidFill>
              <a:srgbClr val="88ACF3"/>
            </a:solidFill>
            <a:ln>
              <a:noFill/>
            </a:ln>
            <a:effectLst/>
          </c:spPr>
          <c:invertIfNegative val="0"/>
          <c:val>
            <c:numRef>
              <c:f>Sheet1!$B$3</c:f>
              <c:numCache>
                <c:formatCode>General</c:formatCode>
                <c:ptCount val="1"/>
                <c:pt idx="0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1AA1-4C97-BA6D-160C4227E5EA}"/>
            </c:ext>
          </c:extLst>
        </c:ser>
        <c:ser>
          <c:idx val="3"/>
          <c:order val="3"/>
          <c:spPr>
            <a:solidFill>
              <a:srgbClr val="7797ED"/>
            </a:solidFill>
            <a:ln>
              <a:noFill/>
            </a:ln>
            <a:effectLst/>
          </c:spPr>
          <c:invertIfNegative val="0"/>
          <c:val>
            <c:numRef>
              <c:f>Sheet1!$B$4</c:f>
              <c:numCache>
                <c:formatCode>General</c:formatCode>
                <c:ptCount val="1"/>
                <c:pt idx="0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1AA1-4C97-BA6D-160C4227E5EA}"/>
            </c:ext>
          </c:extLst>
        </c:ser>
        <c:ser>
          <c:idx val="4"/>
          <c:order val="4"/>
          <c:spPr>
            <a:solidFill>
              <a:srgbClr val="6681E7"/>
            </a:solidFill>
            <a:ln>
              <a:noFill/>
            </a:ln>
            <a:effectLst/>
          </c:spPr>
          <c:invertIfNegative val="0"/>
          <c:val>
            <c:numRef>
              <c:f>Sheet1!$B$5</c:f>
              <c:numCache>
                <c:formatCode>General</c:formatCode>
                <c:ptCount val="1"/>
                <c:pt idx="0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1AA1-4C97-BA6D-160C4227E5EA}"/>
            </c:ext>
          </c:extLst>
        </c:ser>
        <c:ser>
          <c:idx val="5"/>
          <c:order val="5"/>
          <c:spPr>
            <a:solidFill>
              <a:srgbClr val="556CE1"/>
            </a:solidFill>
            <a:ln>
              <a:noFill/>
            </a:ln>
            <a:effectLst/>
          </c:spPr>
          <c:invertIfNegative val="0"/>
          <c:val>
            <c:numRef>
              <c:f>Sheet1!$B$6</c:f>
              <c:numCache>
                <c:formatCode>General</c:formatCode>
                <c:ptCount val="1"/>
                <c:pt idx="0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1AA1-4C97-BA6D-160C4227E5EA}"/>
            </c:ext>
          </c:extLst>
        </c:ser>
        <c:ser>
          <c:idx val="6"/>
          <c:order val="6"/>
          <c:spPr>
            <a:solidFill>
              <a:srgbClr val="4456DA"/>
            </a:solidFill>
            <a:ln>
              <a:noFill/>
            </a:ln>
            <a:effectLst/>
          </c:spPr>
          <c:invertIfNegative val="0"/>
          <c:val>
            <c:numRef>
              <c:f>Sheet1!$B$7</c:f>
              <c:numCache>
                <c:formatCode>General</c:formatCode>
                <c:ptCount val="1"/>
                <c:pt idx="0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1AA1-4C97-BA6D-160C4227E5EA}"/>
            </c:ext>
          </c:extLst>
        </c:ser>
        <c:ser>
          <c:idx val="7"/>
          <c:order val="7"/>
          <c:spPr>
            <a:solidFill>
              <a:srgbClr val="3340D4"/>
            </a:solidFill>
            <a:ln>
              <a:noFill/>
            </a:ln>
            <a:effectLst/>
          </c:spPr>
          <c:invertIfNegative val="0"/>
          <c:val>
            <c:numRef>
              <c:f>Sheet1!$B$8</c:f>
              <c:numCache>
                <c:formatCode>General</c:formatCode>
                <c:ptCount val="1"/>
                <c:pt idx="0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1AA1-4C97-BA6D-160C4227E5EA}"/>
            </c:ext>
          </c:extLst>
        </c:ser>
        <c:ser>
          <c:idx val="8"/>
          <c:order val="8"/>
          <c:spPr>
            <a:solidFill>
              <a:srgbClr val="222BCE"/>
            </a:solidFill>
            <a:ln>
              <a:noFill/>
            </a:ln>
            <a:effectLst/>
          </c:spPr>
          <c:invertIfNegative val="0"/>
          <c:val>
            <c:numRef>
              <c:f>Sheet1!$B$9</c:f>
              <c:numCache>
                <c:formatCode>General</c:formatCode>
                <c:ptCount val="1"/>
                <c:pt idx="0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1AA1-4C97-BA6D-160C4227E5EA}"/>
            </c:ext>
          </c:extLst>
        </c:ser>
        <c:ser>
          <c:idx val="9"/>
          <c:order val="9"/>
          <c:spPr>
            <a:solidFill>
              <a:srgbClr val="1116C8"/>
            </a:solidFill>
            <a:ln>
              <a:noFill/>
            </a:ln>
            <a:effectLst/>
          </c:spPr>
          <c:invertIfNegative val="0"/>
          <c:val>
            <c:numRef>
              <c:f>Sheet1!$B$10</c:f>
              <c:numCache>
                <c:formatCode>General</c:formatCode>
                <c:ptCount val="1"/>
                <c:pt idx="0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B-1AA1-4C97-BA6D-160C4227E5EA}"/>
            </c:ext>
          </c:extLst>
        </c:ser>
        <c:ser>
          <c:idx val="10"/>
          <c:order val="10"/>
          <c:spPr>
            <a:solidFill>
              <a:srgbClr val="C00000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0000C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1AA1-4C97-BA6D-160C4227E5EA}"/>
              </c:ext>
            </c:extLst>
          </c:dPt>
          <c:val>
            <c:numRef>
              <c:f>Sheet1!$B$11</c:f>
              <c:numCache>
                <c:formatCode>General</c:formatCode>
                <c:ptCount val="1"/>
                <c:pt idx="0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1AA1-4C97-BA6D-160C4227E5EA}"/>
            </c:ext>
          </c:extLst>
        </c:ser>
        <c:ser>
          <c:idx val="11"/>
          <c:order val="11"/>
          <c:spPr>
            <a:solidFill>
              <a:srgbClr val="C00000"/>
            </a:solidFill>
            <a:ln>
              <a:noFill/>
            </a:ln>
            <a:effectLst/>
          </c:spPr>
          <c:invertIfNegative val="0"/>
          <c:val>
            <c:numRef>
              <c:f>Sheet1!$B$12</c:f>
              <c:numCache>
                <c:formatCode>General</c:formatCode>
                <c:ptCount val="1"/>
                <c:pt idx="0">
                  <c:v>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F-1AA1-4C97-BA6D-160C4227E5E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100"/>
        <c:axId val="930341224"/>
        <c:axId val="930340144"/>
      </c:barChart>
      <c:catAx>
        <c:axId val="93034122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930340144"/>
        <c:crosses val="autoZero"/>
        <c:auto val="1"/>
        <c:lblAlgn val="ctr"/>
        <c:lblOffset val="100"/>
        <c:noMultiLvlLbl val="0"/>
      </c:catAx>
      <c:valAx>
        <c:axId val="930340144"/>
        <c:scaling>
          <c:orientation val="minMax"/>
          <c:max val="100"/>
        </c:scaling>
        <c:delete val="1"/>
        <c:axPos val="b"/>
        <c:numFmt formatCode="General" sourceLinked="1"/>
        <c:majorTickMark val="none"/>
        <c:minorTickMark val="none"/>
        <c:tickLblPos val="nextTo"/>
        <c:crossAx val="9303412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8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9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0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4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5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2CFF49-BE5B-4050-8EE5-6F355B7A0B94}" type="datetimeFigureOut">
              <a:rPr lang="de-CH" smtClean="0"/>
              <a:t>21.04.2023</a:t>
            </a:fld>
            <a:endParaRPr lang="de-C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B76E39-7428-4F36-B5FD-3E19AFC5F1F8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446862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https://www.pexels.com/photo/mining-excavation-on-a-mountain-2892618/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B76E39-7428-4F36-B5FD-3E19AFC5F1F8}" type="slidenum">
              <a:rPr lang="de-CH" smtClean="0"/>
              <a:t>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6448747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https://www.pexels.com/photo/rippling-water-surface-of-swimming-pool-6858676/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B76E39-7428-4F36-B5FD-3E19AFC5F1F8}" type="slidenum">
              <a:rPr lang="de-CH" smtClean="0"/>
              <a:t>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8417736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B76E39-7428-4F36-B5FD-3E19AFC5F1F8}" type="slidenum">
              <a:rPr lang="de-CH" smtClean="0"/>
              <a:t>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243726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https://www.pexels.com/photo/sky-clouds-building-industry-39553/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B76E39-7428-4F36-B5FD-3E19AFC5F1F8}" type="slidenum">
              <a:rPr lang="de-CH" smtClean="0"/>
              <a:t>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051875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https://www.pexels.com/photo/sky-clouds-building-industry-39553/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B76E39-7428-4F36-B5FD-3E19AFC5F1F8}" type="slidenum">
              <a:rPr lang="de-CH" smtClean="0"/>
              <a:t>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502656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https://www.pexels.com/photo/sky-clouds-building-industry-39553/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B76E39-7428-4F36-B5FD-3E19AFC5F1F8}" type="slidenum">
              <a:rPr lang="de-CH" smtClean="0"/>
              <a:t>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19387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1C902-206A-5C88-ECBF-3EEE212AA1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5ECC766-413B-F95F-BE81-ABDE055B44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e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909190-A2B3-7597-8936-223DE983DC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CE244-9D4D-424B-9CFD-9C043F982024}" type="datetimeFigureOut">
              <a:rPr lang="de-CH" smtClean="0"/>
              <a:t>21.04.2023</a:t>
            </a:fld>
            <a:endParaRPr lang="de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E05FC3-97BC-3A67-BE1F-2A4A47E231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5A0969-BE64-3D5F-D924-82F7380E3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2C9BD-F289-4B9A-8BF5-C25C6546700A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5729394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D5FE0A-0ED6-222F-6AEE-D75E4C81C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1BF4BA-B1FB-8DD6-F195-A4F826B03E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A84E84-6FE4-8236-8880-BE3C0398C2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CE244-9D4D-424B-9CFD-9C043F982024}" type="datetimeFigureOut">
              <a:rPr lang="de-CH" smtClean="0"/>
              <a:t>21.04.2023</a:t>
            </a:fld>
            <a:endParaRPr lang="de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C29390-7866-9503-4019-F361164BDF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7E3872-559B-773B-DE7A-C615B7D5F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2C9BD-F289-4B9A-8BF5-C25C6546700A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2140777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BE88C9A-3BA1-22CF-9625-461E313D68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9608650-A6FD-E250-AF7D-2C52104EAF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9507C1-748C-A730-DA64-7980A94D1B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CE244-9D4D-424B-9CFD-9C043F982024}" type="datetimeFigureOut">
              <a:rPr lang="de-CH" smtClean="0"/>
              <a:t>21.04.2023</a:t>
            </a:fld>
            <a:endParaRPr lang="de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6666AE-34B9-EB7B-DDEA-CE13F5C68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E39EBB-1C7D-07A0-DF53-5F3CC937FB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2C9BD-F289-4B9A-8BF5-C25C6546700A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653862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CE244-9D4D-424B-9CFD-9C043F982024}" type="datetimeFigureOut">
              <a:rPr lang="de-CH" smtClean="0"/>
              <a:t>21.04.2023</a:t>
            </a:fld>
            <a:endParaRPr lang="de-C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2C9BD-F289-4B9A-8BF5-C25C6546700A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8829774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CE244-9D4D-424B-9CFD-9C043F982024}" type="datetimeFigureOut">
              <a:rPr lang="de-CH" smtClean="0"/>
              <a:t>21.04.2023</a:t>
            </a:fld>
            <a:endParaRPr lang="de-C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2C9BD-F289-4B9A-8BF5-C25C6546700A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797588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CE244-9D4D-424B-9CFD-9C043F982024}" type="datetimeFigureOut">
              <a:rPr lang="de-CH" smtClean="0"/>
              <a:t>21.04.2023</a:t>
            </a:fld>
            <a:endParaRPr lang="de-C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2C9BD-F289-4B9A-8BF5-C25C6546700A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4279202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CE244-9D4D-424B-9CFD-9C043F982024}" type="datetimeFigureOut">
              <a:rPr lang="de-CH" smtClean="0"/>
              <a:t>21.04.2023</a:t>
            </a:fld>
            <a:endParaRPr lang="de-CH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2C9BD-F289-4B9A-8BF5-C25C6546700A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52736413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CE244-9D4D-424B-9CFD-9C043F982024}" type="datetimeFigureOut">
              <a:rPr lang="de-CH" smtClean="0"/>
              <a:t>21.04.2023</a:t>
            </a:fld>
            <a:endParaRPr lang="de-C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2C9BD-F289-4B9A-8BF5-C25C6546700A}" type="slidenum">
              <a:rPr lang="de-CH" smtClean="0"/>
              <a:t>‹#›</a:t>
            </a:fld>
            <a:endParaRPr lang="de-CH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50526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CE244-9D4D-424B-9CFD-9C043F982024}" type="datetimeFigureOut">
              <a:rPr lang="de-CH" smtClean="0"/>
              <a:t>21.04.2023</a:t>
            </a:fld>
            <a:endParaRPr lang="de-C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2C9BD-F289-4B9A-8BF5-C25C6546700A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08971580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CE244-9D4D-424B-9CFD-9C043F982024}" type="datetimeFigureOut">
              <a:rPr lang="de-CH" smtClean="0"/>
              <a:t>21.04.2023</a:t>
            </a:fld>
            <a:endParaRPr lang="de-C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2C9BD-F289-4B9A-8BF5-C25C6546700A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780791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CE244-9D4D-424B-9CFD-9C043F982024}" type="datetimeFigureOut">
              <a:rPr lang="de-CH" smtClean="0"/>
              <a:t>21.04.2023</a:t>
            </a:fld>
            <a:endParaRPr lang="de-CH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de-CH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2C9BD-F289-4B9A-8BF5-C25C6546700A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5101410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12176-5256-A3C9-D1FB-D65C69A5D1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95A19A-2405-E1C8-75B7-98990FD153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F6DB7A-DA2E-9B57-AB31-E02CA24913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CE244-9D4D-424B-9CFD-9C043F982024}" type="datetimeFigureOut">
              <a:rPr lang="de-CH" smtClean="0"/>
              <a:t>21.04.2023</a:t>
            </a:fld>
            <a:endParaRPr lang="de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C14B0E-61A6-3FFB-A191-6BD043A757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3C0931-5C08-8680-899C-342CE6263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2C9BD-F289-4B9A-8BF5-C25C6546700A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70776902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963CE244-9D4D-424B-9CFD-9C043F982024}" type="datetimeFigureOut">
              <a:rPr lang="de-CH" smtClean="0"/>
              <a:t>21.04.2023</a:t>
            </a:fld>
            <a:endParaRPr lang="de-CH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de-CH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2C9BD-F289-4B9A-8BF5-C25C6546700A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6739528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CE244-9D4D-424B-9CFD-9C043F982024}" type="datetimeFigureOut">
              <a:rPr lang="de-CH" smtClean="0"/>
              <a:t>21.04.2023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2C9BD-F289-4B9A-8BF5-C25C6546700A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5191572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CE244-9D4D-424B-9CFD-9C043F982024}" type="datetimeFigureOut">
              <a:rPr lang="de-CH" smtClean="0"/>
              <a:t>21.04.2023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2C9BD-F289-4B9A-8BF5-C25C6546700A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4423208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07509-FFBC-3185-8BA2-1B94B9B4A8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D9E2F-ED26-E9F3-109D-85C90E0158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7BF693-4134-0285-7EDC-06E7672FD7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CE244-9D4D-424B-9CFD-9C043F982024}" type="datetimeFigureOut">
              <a:rPr lang="de-CH" smtClean="0"/>
              <a:t>21.04.2023</a:t>
            </a:fld>
            <a:endParaRPr lang="de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38D596-ACC0-EA68-A011-CFACCBA570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0835C9-9ADC-4726-7A92-784CD07E4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2C9BD-F289-4B9A-8BF5-C25C6546700A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616769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DBE61-8D00-7212-9F41-6521640E16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D31C4-C79B-D3C8-8E71-E4B8075181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DFFBC6-60FB-63E4-BBB6-526A8F9919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15926C-8D36-C467-0A89-21D427CAEB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CE244-9D4D-424B-9CFD-9C043F982024}" type="datetimeFigureOut">
              <a:rPr lang="de-CH" smtClean="0"/>
              <a:t>21.04.2023</a:t>
            </a:fld>
            <a:endParaRPr lang="de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3E26CA-087C-9CCA-C2AF-4BA9A774FC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4178D1-FCE7-5E32-1ACC-9A5CF4F57F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2C9BD-F289-4B9A-8BF5-C25C6546700A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391485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2F15DA-6424-2BBC-C05E-5AC5A86D40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E12AF6-B78D-A61E-A683-8629F780B1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934BC9-8A83-8D8E-6FD7-9F0646AC86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77F9A45-2FB2-2FCC-9A30-62D726CE2A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C3005C9-6EA6-3832-B08F-C00853A75E6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3E5A979-816C-6A7C-3471-15589426E4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CE244-9D4D-424B-9CFD-9C043F982024}" type="datetimeFigureOut">
              <a:rPr lang="de-CH" smtClean="0"/>
              <a:t>21.04.2023</a:t>
            </a:fld>
            <a:endParaRPr lang="de-C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81FE0D0-64D0-86F6-61F9-EAAEF7B14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3A82FE-6909-1DB3-EA13-B4F60571BD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2C9BD-F289-4B9A-8BF5-C25C6546700A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2795062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917CB5-116A-BC98-4B1A-FDAC13360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5410B80-A018-1456-4FEC-95CDB89181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CE244-9D4D-424B-9CFD-9C043F982024}" type="datetimeFigureOut">
              <a:rPr lang="de-CH" smtClean="0"/>
              <a:t>21.04.2023</a:t>
            </a:fld>
            <a:endParaRPr lang="de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D30AD8-A899-40B5-56F4-367BACCB0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ADD6BD-2E49-3A82-52DC-155105432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2C9BD-F289-4B9A-8BF5-C25C6546700A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540384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EBAEA57-3F39-983D-E5E1-CF31F9216A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CE244-9D4D-424B-9CFD-9C043F982024}" type="datetimeFigureOut">
              <a:rPr lang="de-CH" smtClean="0"/>
              <a:t>21.04.2023</a:t>
            </a:fld>
            <a:endParaRPr lang="de-C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4EF4B87-002A-E053-5965-8F509CE199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EF71C2-B713-3C6E-A7A1-93CBCDBC2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2C9BD-F289-4B9A-8BF5-C25C6546700A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497751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F4A0F-EB6F-829C-B8AF-D289E1C9E5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1C28B7-1683-C202-307F-883EA6CB9D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7499AD-F484-4ED7-859A-CD6439CA4F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9340AB-402E-2EE9-3C5D-B3310E33BC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CE244-9D4D-424B-9CFD-9C043F982024}" type="datetimeFigureOut">
              <a:rPr lang="de-CH" smtClean="0"/>
              <a:t>21.04.2023</a:t>
            </a:fld>
            <a:endParaRPr lang="de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A509FB-F964-A818-EB18-10892FFE62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3C2BD3-3849-66A0-960F-A0BA01686A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2C9BD-F289-4B9A-8BF5-C25C6546700A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6960556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066965-34BD-6FEE-2194-3414E35A59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E5E7FF6-8296-EEAF-29F6-A00606002A4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A03FAF-0F21-9ABE-7D30-341A7CE8A7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FF0C02-B6FE-5380-E3C0-8B8326E3C5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CE244-9D4D-424B-9CFD-9C043F982024}" type="datetimeFigureOut">
              <a:rPr lang="de-CH" smtClean="0"/>
              <a:t>21.04.2023</a:t>
            </a:fld>
            <a:endParaRPr lang="de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FBC2D9-C6EB-D69F-1B1F-9971644D34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95EF16-061A-996D-EBE4-6A5D52372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2C9BD-F289-4B9A-8BF5-C25C6546700A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12538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4EEBB75-64A0-6ACB-670F-391D6C6F1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270247-F63C-9BD0-E52D-99402453F2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F5CDFC-8FE6-B96B-F6A1-8242B775E0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3CE244-9D4D-424B-9CFD-9C043F982024}" type="datetimeFigureOut">
              <a:rPr lang="de-CH" smtClean="0"/>
              <a:t>21.04.2023</a:t>
            </a:fld>
            <a:endParaRPr lang="de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B1EB0A-7C9A-1345-EA4B-EA9394EEAD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0618A9-5A3B-8E26-4C52-C50217E3DC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52C9BD-F289-4B9A-8BF5-C25C6546700A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209265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963CE244-9D4D-424B-9CFD-9C043F982024}" type="datetimeFigureOut">
              <a:rPr lang="de-CH" smtClean="0"/>
              <a:t>21.04.2023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A352C9BD-F289-4B9A-8BF5-C25C6546700A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4035270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chart" Target="../charts/chart16.xml"/><Relationship Id="rId13" Type="http://schemas.openxmlformats.org/officeDocument/2006/relationships/chart" Target="../charts/chart21.xml"/><Relationship Id="rId3" Type="http://schemas.openxmlformats.org/officeDocument/2006/relationships/chart" Target="../charts/chart11.xml"/><Relationship Id="rId7" Type="http://schemas.openxmlformats.org/officeDocument/2006/relationships/chart" Target="../charts/chart15.xml"/><Relationship Id="rId12" Type="http://schemas.openxmlformats.org/officeDocument/2006/relationships/chart" Target="../charts/chart20.xml"/><Relationship Id="rId17" Type="http://schemas.openxmlformats.org/officeDocument/2006/relationships/chart" Target="../charts/chart25.xml"/><Relationship Id="rId2" Type="http://schemas.openxmlformats.org/officeDocument/2006/relationships/chart" Target="../charts/chart10.xml"/><Relationship Id="rId16" Type="http://schemas.openxmlformats.org/officeDocument/2006/relationships/chart" Target="../charts/chart24.xml"/><Relationship Id="rId1" Type="http://schemas.openxmlformats.org/officeDocument/2006/relationships/slideLayout" Target="../slideLayouts/slideLayout13.xml"/><Relationship Id="rId6" Type="http://schemas.openxmlformats.org/officeDocument/2006/relationships/chart" Target="../charts/chart14.xml"/><Relationship Id="rId11" Type="http://schemas.openxmlformats.org/officeDocument/2006/relationships/chart" Target="../charts/chart19.xml"/><Relationship Id="rId5" Type="http://schemas.openxmlformats.org/officeDocument/2006/relationships/chart" Target="../charts/chart13.xml"/><Relationship Id="rId15" Type="http://schemas.openxmlformats.org/officeDocument/2006/relationships/chart" Target="../charts/chart23.xml"/><Relationship Id="rId10" Type="http://schemas.openxmlformats.org/officeDocument/2006/relationships/chart" Target="../charts/chart18.xml"/><Relationship Id="rId4" Type="http://schemas.openxmlformats.org/officeDocument/2006/relationships/chart" Target="../charts/chart12.xml"/><Relationship Id="rId9" Type="http://schemas.openxmlformats.org/officeDocument/2006/relationships/chart" Target="../charts/chart17.xml"/><Relationship Id="rId14" Type="http://schemas.openxmlformats.org/officeDocument/2006/relationships/chart" Target="../charts/chart2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E8189E-5F5D-43AC-3374-16017FF1C8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 Environmental </a:t>
            </a:r>
            <a:br>
              <a:rPr lang="en-US" dirty="0"/>
            </a:br>
            <a:r>
              <a:rPr lang="en-US" dirty="0"/>
              <a:t>Impact Of Software</a:t>
            </a:r>
            <a:endParaRPr lang="de-CH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B712D9-82E3-87DF-D058-90443631EFD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endParaRPr lang="de-CH" sz="4400" dirty="0"/>
          </a:p>
          <a:p>
            <a:r>
              <a:rPr lang="de-CH" sz="4400" dirty="0"/>
              <a:t>Christian Abegg</a:t>
            </a:r>
          </a:p>
        </p:txBody>
      </p:sp>
    </p:spTree>
    <p:extLst>
      <p:ext uri="{BB962C8B-B14F-4D97-AF65-F5344CB8AC3E}">
        <p14:creationId xmlns:p14="http://schemas.microsoft.com/office/powerpoint/2010/main" val="2636014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1C49B1-39DF-B1FF-7069-38CC837142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Total </a:t>
            </a:r>
            <a:r>
              <a:rPr lang="de-CH" dirty="0" err="1"/>
              <a:t>emissions</a:t>
            </a:r>
            <a:endParaRPr lang="de-CH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ABFD48-3835-97BA-409F-263F307FF9E0}"/>
              </a:ext>
            </a:extLst>
          </p:cNvPr>
          <p:cNvSpPr txBox="1"/>
          <p:nvPr/>
        </p:nvSpPr>
        <p:spPr>
          <a:xfrm>
            <a:off x="2971800" y="3927802"/>
            <a:ext cx="8153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800" dirty="0"/>
              <a:t>25%</a:t>
            </a: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1EB2C6BB-0E9A-2D82-AC02-99EAD8196DA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67868522"/>
              </p:ext>
            </p:extLst>
          </p:nvPr>
        </p:nvGraphicFramePr>
        <p:xfrm>
          <a:off x="2230438" y="2638425"/>
          <a:ext cx="7731125" cy="31019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94615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000"/>
    </mc:Choice>
    <mc:Fallback xmlns="">
      <p:transition spd="slow" advTm="15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1C49B1-39DF-B1FF-7069-38CC837142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Work in </a:t>
            </a:r>
            <a:r>
              <a:rPr lang="de-CH" dirty="0" err="1"/>
              <a:t>the</a:t>
            </a:r>
            <a:r>
              <a:rPr lang="de-CH" dirty="0"/>
              <a:t> same </a:t>
            </a:r>
            <a:r>
              <a:rPr lang="de-CH" dirty="0" err="1"/>
              <a:t>country</a:t>
            </a:r>
            <a:endParaRPr lang="de-CH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BB674B9-81A9-19B7-A42D-69829060690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68416947"/>
              </p:ext>
            </p:extLst>
          </p:nvPr>
        </p:nvGraphicFramePr>
        <p:xfrm>
          <a:off x="2230438" y="2638425"/>
          <a:ext cx="7731125" cy="31019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D5ABFD48-3835-97BA-409F-263F307FF9E0}"/>
              </a:ext>
            </a:extLst>
          </p:cNvPr>
          <p:cNvSpPr txBox="1"/>
          <p:nvPr/>
        </p:nvSpPr>
        <p:spPr>
          <a:xfrm>
            <a:off x="2971800" y="3927802"/>
            <a:ext cx="8153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800" dirty="0"/>
              <a:t>25%</a:t>
            </a:r>
          </a:p>
        </p:txBody>
      </p:sp>
    </p:spTree>
    <p:extLst>
      <p:ext uri="{BB962C8B-B14F-4D97-AF65-F5344CB8AC3E}">
        <p14:creationId xmlns:p14="http://schemas.microsoft.com/office/powerpoint/2010/main" val="2418086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000"/>
    </mc:Choice>
    <mc:Fallback xmlns="">
      <p:transition spd="slow" advTm="15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1C49B1-39DF-B1FF-7069-38CC837142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sz="2800" dirty="0" err="1"/>
              <a:t>CUtting</a:t>
            </a:r>
            <a:r>
              <a:rPr lang="de-CH" sz="2800" dirty="0"/>
              <a:t> </a:t>
            </a:r>
            <a:r>
              <a:rPr lang="de-CH" sz="2800" dirty="0" err="1"/>
              <a:t>the</a:t>
            </a:r>
            <a:r>
              <a:rPr lang="de-CH" sz="2800" dirty="0"/>
              <a:t> </a:t>
            </a:r>
            <a:r>
              <a:rPr lang="de-CH" sz="2800" dirty="0" err="1"/>
              <a:t>number</a:t>
            </a:r>
            <a:r>
              <a:rPr lang="de-CH" sz="2800" dirty="0"/>
              <a:t> </a:t>
            </a:r>
            <a:r>
              <a:rPr lang="de-CH" sz="2800" dirty="0" err="1"/>
              <a:t>of</a:t>
            </a:r>
            <a:r>
              <a:rPr lang="de-CH" sz="2800" dirty="0"/>
              <a:t> </a:t>
            </a:r>
            <a:r>
              <a:rPr lang="de-CH" sz="2800" dirty="0" err="1"/>
              <a:t>cores</a:t>
            </a:r>
            <a:br>
              <a:rPr lang="de-CH" sz="2800" dirty="0"/>
            </a:br>
            <a:r>
              <a:rPr lang="de-CH" sz="2800" dirty="0"/>
              <a:t>and </a:t>
            </a:r>
            <a:r>
              <a:rPr lang="de-CH" sz="2800" dirty="0" err="1"/>
              <a:t>the</a:t>
            </a:r>
            <a:r>
              <a:rPr lang="de-CH" sz="2800" dirty="0"/>
              <a:t> </a:t>
            </a:r>
            <a:r>
              <a:rPr lang="de-CH" sz="2800" dirty="0" err="1"/>
              <a:t>memory</a:t>
            </a:r>
            <a:r>
              <a:rPr lang="de-CH" sz="2800" dirty="0"/>
              <a:t> in half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ABFD48-3835-97BA-409F-263F307FF9E0}"/>
              </a:ext>
            </a:extLst>
          </p:cNvPr>
          <p:cNvSpPr txBox="1"/>
          <p:nvPr/>
        </p:nvSpPr>
        <p:spPr>
          <a:xfrm>
            <a:off x="2910840" y="3927802"/>
            <a:ext cx="8153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800" dirty="0"/>
              <a:t>25%</a:t>
            </a: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E4846906-3408-22A9-E4D7-111CA11F3A86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2230438" y="2638425"/>
          <a:ext cx="7731125" cy="31019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00CEFA6B-01D0-7CA2-F485-06B4B27D80A3}"/>
              </a:ext>
            </a:extLst>
          </p:cNvPr>
          <p:cNvSpPr txBox="1"/>
          <p:nvPr/>
        </p:nvSpPr>
        <p:spPr>
          <a:xfrm>
            <a:off x="2571750" y="3927802"/>
            <a:ext cx="8153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800" dirty="0"/>
              <a:t>15%</a:t>
            </a:r>
          </a:p>
        </p:txBody>
      </p:sp>
    </p:spTree>
    <p:extLst>
      <p:ext uri="{BB962C8B-B14F-4D97-AF65-F5344CB8AC3E}">
        <p14:creationId xmlns:p14="http://schemas.microsoft.com/office/powerpoint/2010/main" val="3230769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000"/>
    </mc:Choice>
    <mc:Fallback xmlns="">
      <p:transition spd="slow" advTm="15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Content Placeholder 11">
            <a:extLst>
              <a:ext uri="{FF2B5EF4-FFF2-40B4-BE49-F238E27FC236}">
                <a16:creationId xmlns:a16="http://schemas.microsoft.com/office/drawing/2014/main" id="{66387EDB-B08E-6762-D3FD-672E483D5A0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76568407"/>
              </p:ext>
            </p:extLst>
          </p:nvPr>
        </p:nvGraphicFramePr>
        <p:xfrm>
          <a:off x="2230438" y="2638425"/>
          <a:ext cx="7731125" cy="31019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E31C49B1-39DF-B1FF-7069-38CC837142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CH" sz="2800" dirty="0" err="1"/>
              <a:t>increase</a:t>
            </a:r>
            <a:r>
              <a:rPr lang="de-CH" sz="2800" dirty="0"/>
              <a:t> power </a:t>
            </a:r>
            <a:r>
              <a:rPr lang="de-CH" sz="2800" dirty="0" err="1"/>
              <a:t>usage</a:t>
            </a:r>
            <a:r>
              <a:rPr lang="de-CH" sz="2800" dirty="0"/>
              <a:t> EFFICIENCY</a:t>
            </a:r>
            <a:br>
              <a:rPr lang="de-CH" sz="2800" dirty="0"/>
            </a:br>
            <a:r>
              <a:rPr lang="de-CH" sz="2800" dirty="0"/>
              <a:t> </a:t>
            </a:r>
            <a:r>
              <a:rPr lang="de-CH" sz="2800" dirty="0" err="1"/>
              <a:t>by</a:t>
            </a:r>
            <a:r>
              <a:rPr lang="de-CH" sz="2800" dirty="0"/>
              <a:t> </a:t>
            </a:r>
            <a:r>
              <a:rPr lang="de-CH" sz="2800" dirty="0" err="1"/>
              <a:t>moving</a:t>
            </a:r>
            <a:r>
              <a:rPr lang="de-CH" sz="2800" dirty="0"/>
              <a:t> </a:t>
            </a:r>
            <a:r>
              <a:rPr lang="de-CH" sz="2800" dirty="0" err="1"/>
              <a:t>to</a:t>
            </a:r>
            <a:r>
              <a:rPr lang="de-CH" sz="2800" dirty="0"/>
              <a:t> a </a:t>
            </a:r>
            <a:r>
              <a:rPr lang="de-CH" sz="2800" dirty="0" err="1"/>
              <a:t>cloud</a:t>
            </a:r>
            <a:br>
              <a:rPr lang="de-CH" sz="2800" dirty="0"/>
            </a:br>
            <a:r>
              <a:rPr lang="de-CH" sz="2800" dirty="0"/>
              <a:t> + </a:t>
            </a:r>
            <a:r>
              <a:rPr lang="de-CH" sz="2800" dirty="0" err="1"/>
              <a:t>lower</a:t>
            </a:r>
            <a:r>
              <a:rPr lang="de-CH" sz="2800" dirty="0"/>
              <a:t> </a:t>
            </a:r>
            <a:r>
              <a:rPr lang="de-CH" sz="2800" dirty="0" err="1"/>
              <a:t>emission</a:t>
            </a:r>
            <a:r>
              <a:rPr lang="de-CH" sz="2800" dirty="0"/>
              <a:t> </a:t>
            </a:r>
            <a:r>
              <a:rPr lang="de-CH" sz="2800" dirty="0" err="1"/>
              <a:t>factor</a:t>
            </a:r>
            <a:r>
              <a:rPr lang="de-CH" sz="2800" dirty="0"/>
              <a:t> per </a:t>
            </a:r>
            <a:r>
              <a:rPr lang="de-CH" sz="2800" dirty="0" err="1"/>
              <a:t>kwh</a:t>
            </a:r>
            <a:endParaRPr lang="de-CH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0CEFA6B-01D0-7CA2-F485-06B4B27D80A3}"/>
              </a:ext>
            </a:extLst>
          </p:cNvPr>
          <p:cNvSpPr txBox="1"/>
          <p:nvPr/>
        </p:nvSpPr>
        <p:spPr>
          <a:xfrm>
            <a:off x="2411730" y="3927802"/>
            <a:ext cx="8153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800" dirty="0"/>
              <a:t>8%</a:t>
            </a:r>
          </a:p>
        </p:txBody>
      </p:sp>
    </p:spTree>
    <p:extLst>
      <p:ext uri="{BB962C8B-B14F-4D97-AF65-F5344CB8AC3E}">
        <p14:creationId xmlns:p14="http://schemas.microsoft.com/office/powerpoint/2010/main" val="2688885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000"/>
    </mc:Choice>
    <mc:Fallback xmlns="">
      <p:transition spd="slow" advTm="150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1EB2C6BB-0E9A-2D82-AC02-99EAD8196DA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76316198"/>
              </p:ext>
            </p:extLst>
          </p:nvPr>
        </p:nvGraphicFramePr>
        <p:xfrm>
          <a:off x="2230438" y="2638425"/>
          <a:ext cx="7731125" cy="31019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E31C49B1-39DF-B1FF-7069-38CC837142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sz="2800" dirty="0" err="1"/>
              <a:t>Decomission</a:t>
            </a:r>
            <a:r>
              <a:rPr lang="de-CH" sz="2800" dirty="0"/>
              <a:t> </a:t>
            </a:r>
            <a:r>
              <a:rPr lang="de-CH" sz="2800" dirty="0" err="1"/>
              <a:t>the</a:t>
            </a:r>
            <a:r>
              <a:rPr lang="de-CH" sz="2800" dirty="0"/>
              <a:t> 30% </a:t>
            </a:r>
            <a:r>
              <a:rPr lang="de-CH" sz="2800" dirty="0" err="1"/>
              <a:t>of</a:t>
            </a:r>
            <a:r>
              <a:rPr lang="de-CH" sz="2800" dirty="0"/>
              <a:t> </a:t>
            </a:r>
            <a:r>
              <a:rPr lang="de-CH" sz="2800" dirty="0" err="1"/>
              <a:t>zombie</a:t>
            </a:r>
            <a:r>
              <a:rPr lang="de-CH" dirty="0"/>
              <a:t> </a:t>
            </a:r>
            <a:r>
              <a:rPr lang="de-CH" dirty="0" err="1"/>
              <a:t>resources</a:t>
            </a:r>
            <a:endParaRPr lang="de-CH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0CEFA6B-01D0-7CA2-F485-06B4B27D80A3}"/>
              </a:ext>
            </a:extLst>
          </p:cNvPr>
          <p:cNvSpPr txBox="1"/>
          <p:nvPr/>
        </p:nvSpPr>
        <p:spPr>
          <a:xfrm>
            <a:off x="2358390" y="3859222"/>
            <a:ext cx="8153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800" dirty="0"/>
              <a:t>7%</a:t>
            </a:r>
          </a:p>
        </p:txBody>
      </p:sp>
    </p:spTree>
    <p:extLst>
      <p:ext uri="{BB962C8B-B14F-4D97-AF65-F5344CB8AC3E}">
        <p14:creationId xmlns:p14="http://schemas.microsoft.com/office/powerpoint/2010/main" val="3237284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000"/>
    </mc:Choice>
    <mc:Fallback xmlns="">
      <p:transition spd="slow" advTm="150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39E28607-17F4-F8AD-A82E-F36D2AAC449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38826083"/>
              </p:ext>
            </p:extLst>
          </p:nvPr>
        </p:nvGraphicFramePr>
        <p:xfrm>
          <a:off x="2230438" y="2638425"/>
          <a:ext cx="7731125" cy="31019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E31C49B1-39DF-B1FF-7069-38CC837142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CH" sz="2800" dirty="0"/>
              <a:t>Switch off </a:t>
            </a:r>
            <a:r>
              <a:rPr lang="de-CH" sz="2800" dirty="0" err="1"/>
              <a:t>unused</a:t>
            </a:r>
            <a:r>
              <a:rPr lang="de-CH" sz="2800" dirty="0"/>
              <a:t> </a:t>
            </a:r>
            <a:r>
              <a:rPr lang="de-CH" sz="2800" dirty="0" err="1"/>
              <a:t>resources</a:t>
            </a:r>
            <a:br>
              <a:rPr lang="de-CH" sz="2800" dirty="0"/>
            </a:br>
            <a:r>
              <a:rPr lang="de-CH" dirty="0"/>
              <a:t>---------------------------------------------------------</a:t>
            </a:r>
            <a:br>
              <a:rPr lang="de-CH" sz="2800" dirty="0"/>
            </a:br>
            <a:r>
              <a:rPr lang="de-CH" sz="2800" dirty="0"/>
              <a:t>USE CLOUD CI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0CEFA6B-01D0-7CA2-F485-06B4B27D80A3}"/>
              </a:ext>
            </a:extLst>
          </p:cNvPr>
          <p:cNvSpPr txBox="1"/>
          <p:nvPr/>
        </p:nvSpPr>
        <p:spPr>
          <a:xfrm>
            <a:off x="2339340" y="3167390"/>
            <a:ext cx="8153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800" dirty="0"/>
              <a:t>8%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BD918E-751D-CCDC-B249-5B6C06CA8C89}"/>
              </a:ext>
            </a:extLst>
          </p:cNvPr>
          <p:cNvSpPr txBox="1"/>
          <p:nvPr/>
        </p:nvSpPr>
        <p:spPr>
          <a:xfrm>
            <a:off x="2339340" y="4538990"/>
            <a:ext cx="8153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800" dirty="0"/>
              <a:t>7%</a:t>
            </a:r>
          </a:p>
        </p:txBody>
      </p:sp>
    </p:spTree>
    <p:extLst>
      <p:ext uri="{BB962C8B-B14F-4D97-AF65-F5344CB8AC3E}">
        <p14:creationId xmlns:p14="http://schemas.microsoft.com/office/powerpoint/2010/main" val="813858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000"/>
    </mc:Choice>
    <mc:Fallback xmlns="">
      <p:transition spd="slow" advTm="150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Content Placeholder 10">
            <a:extLst>
              <a:ext uri="{FF2B5EF4-FFF2-40B4-BE49-F238E27FC236}">
                <a16:creationId xmlns:a16="http://schemas.microsoft.com/office/drawing/2014/main" id="{39E28607-17F4-F8AD-A82E-F36D2AAC449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40976794"/>
              </p:ext>
            </p:extLst>
          </p:nvPr>
        </p:nvGraphicFramePr>
        <p:xfrm>
          <a:off x="2230438" y="2638425"/>
          <a:ext cx="7731125" cy="31019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E31C49B1-39DF-B1FF-7069-38CC837142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CH" dirty="0"/>
              <a:t>Use a </a:t>
            </a:r>
            <a:r>
              <a:rPr lang="de-CH" dirty="0" err="1"/>
              <a:t>green</a:t>
            </a:r>
            <a:r>
              <a:rPr lang="de-CH" dirty="0"/>
              <a:t> </a:t>
            </a:r>
            <a:r>
              <a:rPr lang="de-CH" dirty="0" err="1"/>
              <a:t>energy</a:t>
            </a:r>
            <a:r>
              <a:rPr lang="de-CH" dirty="0"/>
              <a:t> </a:t>
            </a:r>
            <a:r>
              <a:rPr lang="de-CH" dirty="0" err="1"/>
              <a:t>product</a:t>
            </a:r>
            <a:br>
              <a:rPr lang="de-CH" dirty="0"/>
            </a:br>
            <a:r>
              <a:rPr lang="de-CH" dirty="0"/>
              <a:t>---------------------------------------------------------</a:t>
            </a:r>
            <a:br>
              <a:rPr lang="de-CH" dirty="0"/>
            </a:br>
            <a:r>
              <a:rPr lang="de-CH" dirty="0" err="1"/>
              <a:t>increase</a:t>
            </a:r>
            <a:r>
              <a:rPr lang="de-CH" dirty="0"/>
              <a:t> </a:t>
            </a:r>
            <a:r>
              <a:rPr lang="de-CH" dirty="0" err="1"/>
              <a:t>home</a:t>
            </a:r>
            <a:r>
              <a:rPr lang="de-CH" dirty="0"/>
              <a:t> </a:t>
            </a:r>
            <a:r>
              <a:rPr lang="de-CH" dirty="0" err="1"/>
              <a:t>office</a:t>
            </a:r>
            <a:endParaRPr lang="de-CH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0CEFA6B-01D0-7CA2-F485-06B4B27D80A3}"/>
              </a:ext>
            </a:extLst>
          </p:cNvPr>
          <p:cNvSpPr txBox="1"/>
          <p:nvPr/>
        </p:nvSpPr>
        <p:spPr>
          <a:xfrm>
            <a:off x="2358390" y="3190250"/>
            <a:ext cx="8153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800" dirty="0"/>
              <a:t>7%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281FF7-1993-B8EB-4AA0-C1E13C865BB2}"/>
              </a:ext>
            </a:extLst>
          </p:cNvPr>
          <p:cNvSpPr txBox="1"/>
          <p:nvPr/>
        </p:nvSpPr>
        <p:spPr>
          <a:xfrm>
            <a:off x="2381250" y="4522475"/>
            <a:ext cx="8153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800" dirty="0"/>
              <a:t>7%</a:t>
            </a:r>
          </a:p>
        </p:txBody>
      </p:sp>
    </p:spTree>
    <p:extLst>
      <p:ext uri="{BB962C8B-B14F-4D97-AF65-F5344CB8AC3E}">
        <p14:creationId xmlns:p14="http://schemas.microsoft.com/office/powerpoint/2010/main" val="2535751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000"/>
    </mc:Choice>
    <mc:Fallback xmlns="">
      <p:transition spd="slow" advTm="1500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Content Placeholder 10">
            <a:extLst>
              <a:ext uri="{FF2B5EF4-FFF2-40B4-BE49-F238E27FC236}">
                <a16:creationId xmlns:a16="http://schemas.microsoft.com/office/drawing/2014/main" id="{39E28607-17F4-F8AD-A82E-F36D2AAC449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74138848"/>
              </p:ext>
            </p:extLst>
          </p:nvPr>
        </p:nvGraphicFramePr>
        <p:xfrm>
          <a:off x="2230438" y="2638425"/>
          <a:ext cx="7731125" cy="31019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E31C49B1-39DF-B1FF-7069-38CC837142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CH" dirty="0"/>
              <a:t>Eat </a:t>
            </a:r>
            <a:r>
              <a:rPr lang="de-CH" dirty="0" err="1"/>
              <a:t>Vegetarian</a:t>
            </a:r>
            <a:r>
              <a:rPr lang="de-CH" dirty="0"/>
              <a:t> </a:t>
            </a:r>
            <a:r>
              <a:rPr lang="de-CH" dirty="0" err="1"/>
              <a:t>lunches</a:t>
            </a:r>
            <a:br>
              <a:rPr lang="de-CH" dirty="0"/>
            </a:br>
            <a:r>
              <a:rPr lang="de-CH" dirty="0"/>
              <a:t>---------------------------------------------------------</a:t>
            </a:r>
            <a:br>
              <a:rPr lang="de-CH" dirty="0"/>
            </a:br>
            <a:r>
              <a:rPr lang="de-CH" dirty="0" err="1"/>
              <a:t>extend</a:t>
            </a:r>
            <a:r>
              <a:rPr lang="de-CH" dirty="0"/>
              <a:t> </a:t>
            </a:r>
            <a:r>
              <a:rPr lang="de-CH" dirty="0" err="1"/>
              <a:t>hardware</a:t>
            </a:r>
            <a:r>
              <a:rPr lang="de-CH" dirty="0"/>
              <a:t> </a:t>
            </a:r>
            <a:r>
              <a:rPr lang="de-CH" dirty="0" err="1"/>
              <a:t>lifespan</a:t>
            </a:r>
            <a:r>
              <a:rPr lang="de-CH" dirty="0"/>
              <a:t> </a:t>
            </a:r>
            <a:r>
              <a:rPr lang="de-CH" dirty="0" err="1"/>
              <a:t>one</a:t>
            </a:r>
            <a:r>
              <a:rPr lang="de-CH" dirty="0"/>
              <a:t> </a:t>
            </a:r>
            <a:r>
              <a:rPr lang="de-CH" dirty="0" err="1"/>
              <a:t>year</a:t>
            </a:r>
            <a:endParaRPr lang="de-CH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0CEFA6B-01D0-7CA2-F485-06B4B27D80A3}"/>
              </a:ext>
            </a:extLst>
          </p:cNvPr>
          <p:cNvSpPr txBox="1"/>
          <p:nvPr/>
        </p:nvSpPr>
        <p:spPr>
          <a:xfrm>
            <a:off x="2327910" y="3167390"/>
            <a:ext cx="8153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800" dirty="0"/>
              <a:t>6%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1FF7B6-1889-677D-C987-0138E52EC608}"/>
              </a:ext>
            </a:extLst>
          </p:cNvPr>
          <p:cNvSpPr txBox="1"/>
          <p:nvPr/>
        </p:nvSpPr>
        <p:spPr>
          <a:xfrm>
            <a:off x="2327910" y="4538990"/>
            <a:ext cx="8153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800" dirty="0"/>
              <a:t>5%</a:t>
            </a:r>
          </a:p>
        </p:txBody>
      </p:sp>
    </p:spTree>
    <p:extLst>
      <p:ext uri="{BB962C8B-B14F-4D97-AF65-F5344CB8AC3E}">
        <p14:creationId xmlns:p14="http://schemas.microsoft.com/office/powerpoint/2010/main" val="2303399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000"/>
    </mc:Choice>
    <mc:Fallback xmlns="">
      <p:transition spd="slow" advTm="1500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F2F251F8-2A46-9724-62C4-461636C1E6E5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2230438" y="2638425"/>
          <a:ext cx="7731125" cy="31019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E31C49B1-39DF-B1FF-7069-38CC837142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 err="1"/>
              <a:t>Combined</a:t>
            </a:r>
            <a:r>
              <a:rPr lang="de-CH" dirty="0"/>
              <a:t> </a:t>
            </a:r>
            <a:r>
              <a:rPr lang="de-CH" dirty="0" err="1"/>
              <a:t>measures</a:t>
            </a:r>
            <a:endParaRPr lang="de-CH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1FF7B6-1889-677D-C987-0138E52EC608}"/>
              </a:ext>
            </a:extLst>
          </p:cNvPr>
          <p:cNvSpPr txBox="1"/>
          <p:nvPr/>
        </p:nvSpPr>
        <p:spPr>
          <a:xfrm>
            <a:off x="8385810" y="4028450"/>
            <a:ext cx="8153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800" dirty="0">
                <a:solidFill>
                  <a:schemeClr val="bg1"/>
                </a:solidFill>
              </a:rPr>
              <a:t>25%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CF398F-75DC-2D7F-C3C6-32CC33399483}"/>
              </a:ext>
            </a:extLst>
          </p:cNvPr>
          <p:cNvSpPr txBox="1"/>
          <p:nvPr/>
        </p:nvSpPr>
        <p:spPr>
          <a:xfrm>
            <a:off x="2670604" y="4043758"/>
            <a:ext cx="429860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CH" sz="2800" dirty="0"/>
              <a:t>75% </a:t>
            </a:r>
            <a:r>
              <a:rPr lang="de-CH" sz="2800" dirty="0" err="1"/>
              <a:t>reduced</a:t>
            </a:r>
            <a:endParaRPr lang="de-CH" sz="2800" dirty="0"/>
          </a:p>
        </p:txBody>
      </p:sp>
    </p:spTree>
    <p:extLst>
      <p:ext uri="{BB962C8B-B14F-4D97-AF65-F5344CB8AC3E}">
        <p14:creationId xmlns:p14="http://schemas.microsoft.com/office/powerpoint/2010/main" val="2680964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000"/>
    </mc:Choice>
    <mc:Fallback xmlns="">
      <p:transition spd="slow" advTm="1500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1C49B1-39DF-B1FF-7069-38CC837142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 err="1"/>
              <a:t>Combined</a:t>
            </a:r>
            <a:r>
              <a:rPr lang="de-CH" dirty="0"/>
              <a:t> </a:t>
            </a:r>
            <a:r>
              <a:rPr lang="de-CH" dirty="0" err="1"/>
              <a:t>effort</a:t>
            </a:r>
            <a:endParaRPr lang="de-CH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1FF7B6-1889-677D-C987-0138E52EC608}"/>
              </a:ext>
            </a:extLst>
          </p:cNvPr>
          <p:cNvSpPr txBox="1"/>
          <p:nvPr/>
        </p:nvSpPr>
        <p:spPr>
          <a:xfrm>
            <a:off x="8385810" y="4028450"/>
            <a:ext cx="8153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800" dirty="0">
                <a:solidFill>
                  <a:schemeClr val="bg1"/>
                </a:solidFill>
              </a:rPr>
              <a:t>25%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A52EA7-FE3E-2AC5-08D7-999917D68F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E28D5741-BBD4-95F1-924D-9180650C1AF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55017273"/>
              </p:ext>
            </p:extLst>
          </p:nvPr>
        </p:nvGraphicFramePr>
        <p:xfrm>
          <a:off x="1173480" y="2339340"/>
          <a:ext cx="2407920" cy="10896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B73460D0-908F-F0A9-7E3E-C6C6E4A98D1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80059574"/>
              </p:ext>
            </p:extLst>
          </p:nvPr>
        </p:nvGraphicFramePr>
        <p:xfrm>
          <a:off x="3688080" y="2339340"/>
          <a:ext cx="2407920" cy="10896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CD58A2DA-13AF-307C-A882-A6DE751A964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47465040"/>
              </p:ext>
            </p:extLst>
          </p:nvPr>
        </p:nvGraphicFramePr>
        <p:xfrm>
          <a:off x="6096000" y="2339340"/>
          <a:ext cx="2407920" cy="10896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D20C9DF4-19D9-3118-530E-388949D7FDA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49941262"/>
              </p:ext>
            </p:extLst>
          </p:nvPr>
        </p:nvGraphicFramePr>
        <p:xfrm>
          <a:off x="8503920" y="2339340"/>
          <a:ext cx="2407920" cy="10896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A932947C-48C0-2F39-CBFA-0B14436DE4D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80304207"/>
              </p:ext>
            </p:extLst>
          </p:nvPr>
        </p:nvGraphicFramePr>
        <p:xfrm>
          <a:off x="1173480" y="3429000"/>
          <a:ext cx="2407920" cy="10896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DCE90DE9-7D29-6427-1FF4-0249F029A8C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35512013"/>
              </p:ext>
            </p:extLst>
          </p:nvPr>
        </p:nvGraphicFramePr>
        <p:xfrm>
          <a:off x="3688080" y="3429000"/>
          <a:ext cx="2407920" cy="10896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E4A7056D-719A-B237-A449-87DCF45964A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10440809"/>
              </p:ext>
            </p:extLst>
          </p:nvPr>
        </p:nvGraphicFramePr>
        <p:xfrm>
          <a:off x="6096000" y="3429000"/>
          <a:ext cx="2407920" cy="10896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graphicFrame>
        <p:nvGraphicFramePr>
          <p:cNvPr id="14" name="Chart 13">
            <a:extLst>
              <a:ext uri="{FF2B5EF4-FFF2-40B4-BE49-F238E27FC236}">
                <a16:creationId xmlns:a16="http://schemas.microsoft.com/office/drawing/2014/main" id="{20CF0710-75F6-F3A9-C786-A88A4B7114F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7866898"/>
              </p:ext>
            </p:extLst>
          </p:nvPr>
        </p:nvGraphicFramePr>
        <p:xfrm>
          <a:off x="8503920" y="3429000"/>
          <a:ext cx="2407920" cy="10896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graphicFrame>
        <p:nvGraphicFramePr>
          <p:cNvPr id="15" name="Chart 14">
            <a:extLst>
              <a:ext uri="{FF2B5EF4-FFF2-40B4-BE49-F238E27FC236}">
                <a16:creationId xmlns:a16="http://schemas.microsoft.com/office/drawing/2014/main" id="{6172AD7A-F251-1009-25C1-3027478CA46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91980692"/>
              </p:ext>
            </p:extLst>
          </p:nvPr>
        </p:nvGraphicFramePr>
        <p:xfrm>
          <a:off x="1173480" y="4518660"/>
          <a:ext cx="2407920" cy="10896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graphicFrame>
        <p:nvGraphicFramePr>
          <p:cNvPr id="16" name="Chart 15">
            <a:extLst>
              <a:ext uri="{FF2B5EF4-FFF2-40B4-BE49-F238E27FC236}">
                <a16:creationId xmlns:a16="http://schemas.microsoft.com/office/drawing/2014/main" id="{A638AC97-2139-C185-4D05-ED12D43FC79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03897211"/>
              </p:ext>
            </p:extLst>
          </p:nvPr>
        </p:nvGraphicFramePr>
        <p:xfrm>
          <a:off x="3688080" y="4518660"/>
          <a:ext cx="2407920" cy="10896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"/>
          </a:graphicData>
        </a:graphic>
      </p:graphicFrame>
      <p:graphicFrame>
        <p:nvGraphicFramePr>
          <p:cNvPr id="17" name="Chart 16">
            <a:extLst>
              <a:ext uri="{FF2B5EF4-FFF2-40B4-BE49-F238E27FC236}">
                <a16:creationId xmlns:a16="http://schemas.microsoft.com/office/drawing/2014/main" id="{2789408E-4540-A024-D04E-837FE3F854B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73729917"/>
              </p:ext>
            </p:extLst>
          </p:nvPr>
        </p:nvGraphicFramePr>
        <p:xfrm>
          <a:off x="6096000" y="4518660"/>
          <a:ext cx="2407920" cy="10896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2"/>
          </a:graphicData>
        </a:graphic>
      </p:graphicFrame>
      <p:graphicFrame>
        <p:nvGraphicFramePr>
          <p:cNvPr id="18" name="Chart 17">
            <a:extLst>
              <a:ext uri="{FF2B5EF4-FFF2-40B4-BE49-F238E27FC236}">
                <a16:creationId xmlns:a16="http://schemas.microsoft.com/office/drawing/2014/main" id="{1E0FAAF7-185C-72C3-8E3D-8CEED2DC731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04877874"/>
              </p:ext>
            </p:extLst>
          </p:nvPr>
        </p:nvGraphicFramePr>
        <p:xfrm>
          <a:off x="8503920" y="4518660"/>
          <a:ext cx="2407920" cy="10896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3"/>
          </a:graphicData>
        </a:graphic>
      </p:graphicFrame>
      <p:graphicFrame>
        <p:nvGraphicFramePr>
          <p:cNvPr id="19" name="Chart 18">
            <a:extLst>
              <a:ext uri="{FF2B5EF4-FFF2-40B4-BE49-F238E27FC236}">
                <a16:creationId xmlns:a16="http://schemas.microsoft.com/office/drawing/2014/main" id="{58A37C0E-05F3-53E4-1F86-1AB3C66598D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26758093"/>
              </p:ext>
            </p:extLst>
          </p:nvPr>
        </p:nvGraphicFramePr>
        <p:xfrm>
          <a:off x="1173480" y="5554980"/>
          <a:ext cx="2407920" cy="10896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4"/>
          </a:graphicData>
        </a:graphic>
      </p:graphicFrame>
      <p:graphicFrame>
        <p:nvGraphicFramePr>
          <p:cNvPr id="20" name="Chart 19">
            <a:extLst>
              <a:ext uri="{FF2B5EF4-FFF2-40B4-BE49-F238E27FC236}">
                <a16:creationId xmlns:a16="http://schemas.microsoft.com/office/drawing/2014/main" id="{9D3A2C86-1591-47D4-0A40-E979E0FFA0C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6453500"/>
              </p:ext>
            </p:extLst>
          </p:nvPr>
        </p:nvGraphicFramePr>
        <p:xfrm>
          <a:off x="3688080" y="5554980"/>
          <a:ext cx="2407920" cy="10896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5"/>
          </a:graphicData>
        </a:graphic>
      </p:graphicFrame>
      <p:graphicFrame>
        <p:nvGraphicFramePr>
          <p:cNvPr id="21" name="Chart 20">
            <a:extLst>
              <a:ext uri="{FF2B5EF4-FFF2-40B4-BE49-F238E27FC236}">
                <a16:creationId xmlns:a16="http://schemas.microsoft.com/office/drawing/2014/main" id="{CF899E06-CA11-B8DB-8C6F-986F00CCB4C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83912966"/>
              </p:ext>
            </p:extLst>
          </p:nvPr>
        </p:nvGraphicFramePr>
        <p:xfrm>
          <a:off x="6096000" y="5554980"/>
          <a:ext cx="2407920" cy="10896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6"/>
          </a:graphicData>
        </a:graphic>
      </p:graphicFrame>
      <p:graphicFrame>
        <p:nvGraphicFramePr>
          <p:cNvPr id="22" name="Chart 21">
            <a:extLst>
              <a:ext uri="{FF2B5EF4-FFF2-40B4-BE49-F238E27FC236}">
                <a16:creationId xmlns:a16="http://schemas.microsoft.com/office/drawing/2014/main" id="{43026579-BEF0-F858-0222-8238281709E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18675157"/>
              </p:ext>
            </p:extLst>
          </p:nvPr>
        </p:nvGraphicFramePr>
        <p:xfrm>
          <a:off x="8503920" y="5554980"/>
          <a:ext cx="2407920" cy="10896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7"/>
          </a:graphicData>
        </a:graphic>
      </p:graphicFrame>
    </p:spTree>
    <p:extLst>
      <p:ext uri="{BB962C8B-B14F-4D97-AF65-F5344CB8AC3E}">
        <p14:creationId xmlns:p14="http://schemas.microsoft.com/office/powerpoint/2010/main" val="1299299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000"/>
    </mc:Choice>
    <mc:Fallback xmlns="">
      <p:transition spd="slow" advTm="15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E8189E-5F5D-43AC-3374-16017FF1C8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B712D9-82E3-87DF-D058-90443631EFD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CH"/>
          </a:p>
        </p:txBody>
      </p:sp>
      <p:pic>
        <p:nvPicPr>
          <p:cNvPr id="5" name="Picture 4" descr="A picture containing outdoor, nature&#10;&#10;Description automatically generated">
            <a:extLst>
              <a:ext uri="{FF2B5EF4-FFF2-40B4-BE49-F238E27FC236}">
                <a16:creationId xmlns:a16="http://schemas.microsoft.com/office/drawing/2014/main" id="{94C403B6-6345-8217-8D55-2D1225614B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36" b="8788"/>
          <a:stretch/>
        </p:blipFill>
        <p:spPr>
          <a:xfrm>
            <a:off x="0" y="-187037"/>
            <a:ext cx="12192000" cy="7045037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57E8D764-83B9-7A64-4DA2-5D9FA2217912}"/>
              </a:ext>
            </a:extLst>
          </p:cNvPr>
          <p:cNvSpPr txBox="1">
            <a:spLocks/>
          </p:cNvSpPr>
          <p:nvPr/>
        </p:nvSpPr>
        <p:spPr>
          <a:xfrm>
            <a:off x="2231136" y="822960"/>
            <a:ext cx="7729728" cy="773014"/>
          </a:xfrm>
          <a:prstGeom prst="rect">
            <a:avLst/>
          </a:prstGeom>
          <a:solidFill>
            <a:schemeClr val="bg1">
              <a:alpha val="75000"/>
            </a:schemeClr>
          </a:solidFill>
          <a:ln w="28575">
            <a:solidFill>
              <a:schemeClr val="tx1"/>
            </a:solidFill>
          </a:ln>
        </p:spPr>
        <p:txBody>
          <a:bodyPr vert="horz" lIns="91440" tIns="45720" rIns="91440" bIns="45720" rtlCol="0" anchor="b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CH" dirty="0">
                <a:latin typeface="Gill Sans MT" panose="020B0502020104020203" pitchFamily="34" charset="0"/>
              </a:rPr>
              <a:t>EXTRACTING RARE METALS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729BD21-7A23-39ED-1429-849D37DA49B4}"/>
              </a:ext>
            </a:extLst>
          </p:cNvPr>
          <p:cNvSpPr txBox="1">
            <a:spLocks/>
          </p:cNvSpPr>
          <p:nvPr/>
        </p:nvSpPr>
        <p:spPr>
          <a:xfrm>
            <a:off x="10180864" y="6368143"/>
            <a:ext cx="1902280" cy="359228"/>
          </a:xfrm>
          <a:prstGeom prst="rect">
            <a:avLst/>
          </a:prstGeom>
          <a:solidFill>
            <a:schemeClr val="bg1">
              <a:alpha val="75000"/>
            </a:schemeClr>
          </a:solidFill>
          <a:ln w="28575">
            <a:noFill/>
          </a:ln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CH" sz="2000" dirty="0">
                <a:latin typeface="Gill Sans MT" panose="020B0502020104020203" pitchFamily="34" charset="0"/>
              </a:rPr>
              <a:t>Pic: Vlad </a:t>
            </a:r>
            <a:r>
              <a:rPr lang="de-CH" sz="2000" dirty="0" err="1">
                <a:latin typeface="Gill Sans MT" panose="020B0502020104020203" pitchFamily="34" charset="0"/>
              </a:rPr>
              <a:t>Chețan</a:t>
            </a:r>
            <a:endParaRPr lang="de-CH" sz="2000" dirty="0"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985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000"/>
    </mc:Choice>
    <mc:Fallback xmlns="">
      <p:transition spd="slow" advTm="1500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E8189E-5F5D-43AC-3374-16017FF1C8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4" y="1447800"/>
            <a:ext cx="10120873" cy="3329581"/>
          </a:xfrm>
        </p:spPr>
        <p:txBody>
          <a:bodyPr>
            <a:noAutofit/>
          </a:bodyPr>
          <a:lstStyle/>
          <a:p>
            <a:r>
              <a:rPr lang="en-US" sz="4800" dirty="0"/>
              <a:t>github.com/</a:t>
            </a:r>
            <a:r>
              <a:rPr lang="en-US" sz="4800" b="1" dirty="0" err="1"/>
              <a:t>abeggchr</a:t>
            </a:r>
            <a:r>
              <a:rPr lang="en-US" sz="4800" dirty="0"/>
              <a:t>/</a:t>
            </a:r>
            <a:br>
              <a:rPr lang="en-US" sz="4800" dirty="0"/>
            </a:br>
            <a:r>
              <a:rPr lang="en-US" sz="4800" dirty="0"/>
              <a:t>environmental-impact-estimator</a:t>
            </a:r>
            <a:endParaRPr lang="de-CH" sz="4800" dirty="0"/>
          </a:p>
        </p:txBody>
      </p:sp>
    </p:spTree>
    <p:extLst>
      <p:ext uri="{BB962C8B-B14F-4D97-AF65-F5344CB8AC3E}">
        <p14:creationId xmlns:p14="http://schemas.microsoft.com/office/powerpoint/2010/main" val="2850846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E8189E-5F5D-43AC-3374-16017FF1C8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B712D9-82E3-87DF-D058-90443631EFD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CH"/>
          </a:p>
        </p:txBody>
      </p:sp>
      <p:pic>
        <p:nvPicPr>
          <p:cNvPr id="4" name="Picture 3" descr="A picture containing water, pool, swimming, fish&#10;&#10;Description automatically generated">
            <a:extLst>
              <a:ext uri="{FF2B5EF4-FFF2-40B4-BE49-F238E27FC236}">
                <a16:creationId xmlns:a16="http://schemas.microsoft.com/office/drawing/2014/main" id="{F92F135C-BF04-45CC-B981-E1EE1DC236D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01" b="3885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37E63B22-79F8-207F-3D28-DD798DFA5CA5}"/>
              </a:ext>
            </a:extLst>
          </p:cNvPr>
          <p:cNvSpPr txBox="1">
            <a:spLocks/>
          </p:cNvSpPr>
          <p:nvPr/>
        </p:nvSpPr>
        <p:spPr>
          <a:xfrm>
            <a:off x="2170176" y="692835"/>
            <a:ext cx="7729728" cy="773014"/>
          </a:xfrm>
          <a:prstGeom prst="rect">
            <a:avLst/>
          </a:prstGeom>
          <a:solidFill>
            <a:schemeClr val="bg1">
              <a:alpha val="75000"/>
            </a:schemeClr>
          </a:solidFill>
          <a:ln w="28575">
            <a:solidFill>
              <a:schemeClr val="tx1"/>
            </a:solidFill>
          </a:ln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CH" sz="4800" dirty="0">
                <a:latin typeface="Gill Sans MT" panose="020B0502020104020203" pitchFamily="34" charset="0"/>
              </a:rPr>
              <a:t>FRESHWATER USAGE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84357F6-160B-1840-0469-00F5EC0AA7AC}"/>
              </a:ext>
            </a:extLst>
          </p:cNvPr>
          <p:cNvSpPr txBox="1">
            <a:spLocks/>
          </p:cNvSpPr>
          <p:nvPr/>
        </p:nvSpPr>
        <p:spPr>
          <a:xfrm>
            <a:off x="10401300" y="6368143"/>
            <a:ext cx="1681844" cy="359228"/>
          </a:xfrm>
          <a:prstGeom prst="rect">
            <a:avLst/>
          </a:prstGeom>
          <a:solidFill>
            <a:schemeClr val="bg1">
              <a:alpha val="75000"/>
            </a:schemeClr>
          </a:solidFill>
          <a:ln w="28575">
            <a:noFill/>
          </a:ln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CH" sz="2000" dirty="0">
                <a:latin typeface="Gill Sans MT" panose="020B0502020104020203" pitchFamily="34" charset="0"/>
              </a:rPr>
              <a:t>Pic: Jill </a:t>
            </a:r>
            <a:r>
              <a:rPr lang="de-CH" sz="2000" dirty="0" err="1">
                <a:latin typeface="Gill Sans MT" panose="020B0502020104020203" pitchFamily="34" charset="0"/>
              </a:rPr>
              <a:t>Burrow</a:t>
            </a:r>
            <a:endParaRPr lang="de-CH" sz="2000" dirty="0"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2816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000"/>
    </mc:Choice>
    <mc:Fallback xmlns="">
      <p:transition spd="slow" advTm="15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E8189E-5F5D-43AC-3374-16017FF1C8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B712D9-82E3-87DF-D058-90443631EFD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CH"/>
          </a:p>
        </p:txBody>
      </p:sp>
      <p:pic>
        <p:nvPicPr>
          <p:cNvPr id="6" name="Picture 5" descr="A picture containing outdoor, sky, sunset, nature&#10;&#10;Description automatically generated">
            <a:extLst>
              <a:ext uri="{FF2B5EF4-FFF2-40B4-BE49-F238E27FC236}">
                <a16:creationId xmlns:a16="http://schemas.microsoft.com/office/drawing/2014/main" id="{78C4A11A-FEDB-0924-7A5E-A0943AEE95E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206" b="6250"/>
          <a:stretch/>
        </p:blipFill>
        <p:spPr>
          <a:xfrm>
            <a:off x="-241005" y="0"/>
            <a:ext cx="12433005" cy="68580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387D8E28-EB51-46CF-0755-EBDBFF5FB669}"/>
              </a:ext>
            </a:extLst>
          </p:cNvPr>
          <p:cNvSpPr txBox="1">
            <a:spLocks/>
          </p:cNvSpPr>
          <p:nvPr/>
        </p:nvSpPr>
        <p:spPr>
          <a:xfrm>
            <a:off x="2170176" y="174675"/>
            <a:ext cx="7729728" cy="678765"/>
          </a:xfrm>
          <a:prstGeom prst="rect">
            <a:avLst/>
          </a:prstGeom>
          <a:solidFill>
            <a:schemeClr val="bg1">
              <a:alpha val="75000"/>
            </a:schemeClr>
          </a:solidFill>
          <a:ln w="28575">
            <a:solidFill>
              <a:schemeClr val="tx1"/>
            </a:solidFill>
          </a:ln>
        </p:spPr>
        <p:txBody>
          <a:bodyPr vert="horz" lIns="91440" tIns="45720" rIns="91440" bIns="45720" rtlCol="0" anchor="b">
            <a:normAutofit fontScale="850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CH" sz="4800" dirty="0">
                <a:latin typeface="Gill Sans MT" panose="020B0502020104020203" pitchFamily="34" charset="0"/>
              </a:rPr>
              <a:t>GREENHOUSE GAS EMISSIONS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812217F-5E42-1682-7355-2027FBDEAC2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254" t="5515" r="12708" b="5437"/>
          <a:stretch/>
        </p:blipFill>
        <p:spPr>
          <a:xfrm rot="5400000">
            <a:off x="3818437" y="763359"/>
            <a:ext cx="4433205" cy="6106887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245CBC7-0027-55DF-2FAC-E725C702D5DE}"/>
              </a:ext>
            </a:extLst>
          </p:cNvPr>
          <p:cNvSpPr txBox="1">
            <a:spLocks/>
          </p:cNvSpPr>
          <p:nvPr/>
        </p:nvSpPr>
        <p:spPr>
          <a:xfrm>
            <a:off x="9576707" y="6359979"/>
            <a:ext cx="2506437" cy="367392"/>
          </a:xfrm>
          <a:prstGeom prst="rect">
            <a:avLst/>
          </a:prstGeom>
          <a:solidFill>
            <a:schemeClr val="bg1">
              <a:alpha val="75000"/>
            </a:schemeClr>
          </a:solidFill>
          <a:ln w="28575">
            <a:noFill/>
          </a:ln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CH" sz="2000" dirty="0">
                <a:latin typeface="Gill Sans MT" panose="020B0502020104020203" pitchFamily="34" charset="0"/>
              </a:rPr>
              <a:t>Source: Digital Collage</a:t>
            </a:r>
          </a:p>
        </p:txBody>
      </p:sp>
    </p:spTree>
    <p:extLst>
      <p:ext uri="{BB962C8B-B14F-4D97-AF65-F5344CB8AC3E}">
        <p14:creationId xmlns:p14="http://schemas.microsoft.com/office/powerpoint/2010/main" val="1008727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E8189E-5F5D-43AC-3374-16017FF1C8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B712D9-82E3-87DF-D058-90443631EFD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CH"/>
          </a:p>
        </p:txBody>
      </p:sp>
      <p:pic>
        <p:nvPicPr>
          <p:cNvPr id="6" name="Picture 5" descr="A picture containing outdoor, sky, sunset, nature&#10;&#10;Description automatically generated">
            <a:extLst>
              <a:ext uri="{FF2B5EF4-FFF2-40B4-BE49-F238E27FC236}">
                <a16:creationId xmlns:a16="http://schemas.microsoft.com/office/drawing/2014/main" id="{78C4A11A-FEDB-0924-7A5E-A0943AEE95E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206" b="6250"/>
          <a:stretch/>
        </p:blipFill>
        <p:spPr>
          <a:xfrm>
            <a:off x="-241005" y="0"/>
            <a:ext cx="12433005" cy="68580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83E5ECD8-105F-ECD8-6DDB-3EBECDFB92E1}"/>
              </a:ext>
            </a:extLst>
          </p:cNvPr>
          <p:cNvSpPr txBox="1">
            <a:spLocks/>
          </p:cNvSpPr>
          <p:nvPr/>
        </p:nvSpPr>
        <p:spPr>
          <a:xfrm>
            <a:off x="2170176" y="174675"/>
            <a:ext cx="7729728" cy="678765"/>
          </a:xfrm>
          <a:prstGeom prst="rect">
            <a:avLst/>
          </a:prstGeom>
          <a:solidFill>
            <a:schemeClr val="bg1">
              <a:alpha val="75000"/>
            </a:schemeClr>
          </a:solidFill>
          <a:ln w="28575">
            <a:solidFill>
              <a:schemeClr val="tx1"/>
            </a:solidFill>
          </a:ln>
        </p:spPr>
        <p:txBody>
          <a:bodyPr vert="horz" lIns="91440" tIns="45720" rIns="91440" bIns="45720" rtlCol="0" anchor="b">
            <a:normAutofit fontScale="850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CH" sz="4800" dirty="0">
                <a:latin typeface="Gill Sans MT" panose="020B0502020104020203" pitchFamily="34" charset="0"/>
              </a:rPr>
              <a:t>GREENHOUSE GAS EMISSIONS</a:t>
            </a:r>
          </a:p>
        </p:txBody>
      </p:sp>
    </p:spTree>
    <p:extLst>
      <p:ext uri="{BB962C8B-B14F-4D97-AF65-F5344CB8AC3E}">
        <p14:creationId xmlns:p14="http://schemas.microsoft.com/office/powerpoint/2010/main" val="1730960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E8189E-5F5D-43AC-3374-16017FF1C8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B712D9-82E3-87DF-D058-90443631EFD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CH"/>
          </a:p>
        </p:txBody>
      </p:sp>
      <p:pic>
        <p:nvPicPr>
          <p:cNvPr id="6" name="Picture 5" descr="A picture containing outdoor, sky, sunset, nature&#10;&#10;Description automatically generated">
            <a:extLst>
              <a:ext uri="{FF2B5EF4-FFF2-40B4-BE49-F238E27FC236}">
                <a16:creationId xmlns:a16="http://schemas.microsoft.com/office/drawing/2014/main" id="{78C4A11A-FEDB-0924-7A5E-A0943AEE95E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206" b="6250"/>
          <a:stretch/>
        </p:blipFill>
        <p:spPr>
          <a:xfrm>
            <a:off x="-241005" y="0"/>
            <a:ext cx="12433005" cy="68580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73ABE50D-DA2E-4792-D066-A03583F00B5F}"/>
              </a:ext>
            </a:extLst>
          </p:cNvPr>
          <p:cNvSpPr txBox="1">
            <a:spLocks/>
          </p:cNvSpPr>
          <p:nvPr/>
        </p:nvSpPr>
        <p:spPr>
          <a:xfrm>
            <a:off x="2170176" y="174675"/>
            <a:ext cx="7729728" cy="678765"/>
          </a:xfrm>
          <a:prstGeom prst="rect">
            <a:avLst/>
          </a:prstGeom>
          <a:solidFill>
            <a:schemeClr val="bg1">
              <a:alpha val="75000"/>
            </a:schemeClr>
          </a:solidFill>
          <a:ln w="28575">
            <a:solidFill>
              <a:schemeClr val="tx1"/>
            </a:solidFill>
          </a:ln>
        </p:spPr>
        <p:txBody>
          <a:bodyPr vert="horz" lIns="91440" tIns="45720" rIns="91440" bIns="45720" rtlCol="0" anchor="b">
            <a:normAutofit fontScale="850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CH" sz="4800" dirty="0">
                <a:latin typeface="Gill Sans MT" panose="020B0502020104020203" pitchFamily="34" charset="0"/>
              </a:rPr>
              <a:t>GREENHOUSE GAS EMISSIONS</a:t>
            </a:r>
          </a:p>
        </p:txBody>
      </p:sp>
    </p:spTree>
    <p:extLst>
      <p:ext uri="{BB962C8B-B14F-4D97-AF65-F5344CB8AC3E}">
        <p14:creationId xmlns:p14="http://schemas.microsoft.com/office/powerpoint/2010/main" val="1455177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41CB3A2-EFA0-FCCC-FB5F-6C2CC2AF0F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635"/>
          <a:stretch/>
        </p:blipFill>
        <p:spPr>
          <a:xfrm rot="5400000">
            <a:off x="3156076" y="-1492324"/>
            <a:ext cx="6189766" cy="10510882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24B4D7A2-4F30-D2DE-9D48-680821D9E01D}"/>
              </a:ext>
            </a:extLst>
          </p:cNvPr>
          <p:cNvSpPr txBox="1">
            <a:spLocks/>
          </p:cNvSpPr>
          <p:nvPr/>
        </p:nvSpPr>
        <p:spPr>
          <a:xfrm>
            <a:off x="2170176" y="174675"/>
            <a:ext cx="7729728" cy="678765"/>
          </a:xfrm>
          <a:prstGeom prst="rect">
            <a:avLst/>
          </a:prstGeom>
          <a:solidFill>
            <a:schemeClr val="bg1">
              <a:alpha val="75000"/>
            </a:schemeClr>
          </a:solidFill>
          <a:ln w="28575">
            <a:solidFill>
              <a:schemeClr val="tx1"/>
            </a:solidFill>
          </a:ln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CH" sz="4800" dirty="0">
                <a:latin typeface="Gill Sans MT" panose="020B0502020104020203" pitchFamily="34" charset="0"/>
              </a:rPr>
              <a:t>SIMULATED PROJECT</a:t>
            </a:r>
          </a:p>
        </p:txBody>
      </p:sp>
    </p:spTree>
    <p:extLst>
      <p:ext uri="{BB962C8B-B14F-4D97-AF65-F5344CB8AC3E}">
        <p14:creationId xmlns:p14="http://schemas.microsoft.com/office/powerpoint/2010/main" val="1514375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000"/>
    </mc:Choice>
    <mc:Fallback xmlns="">
      <p:transition spd="slow" advTm="15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41CB3A2-EFA0-FCCC-FB5F-6C2CC2AF0F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635"/>
          <a:stretch/>
        </p:blipFill>
        <p:spPr>
          <a:xfrm rot="5400000">
            <a:off x="3156076" y="-1492324"/>
            <a:ext cx="6189766" cy="10510882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24B4D7A2-4F30-D2DE-9D48-680821D9E01D}"/>
              </a:ext>
            </a:extLst>
          </p:cNvPr>
          <p:cNvSpPr txBox="1">
            <a:spLocks/>
          </p:cNvSpPr>
          <p:nvPr/>
        </p:nvSpPr>
        <p:spPr>
          <a:xfrm>
            <a:off x="2170176" y="174675"/>
            <a:ext cx="7729728" cy="678765"/>
          </a:xfrm>
          <a:prstGeom prst="rect">
            <a:avLst/>
          </a:prstGeom>
          <a:solidFill>
            <a:schemeClr val="bg1">
              <a:alpha val="75000"/>
            </a:schemeClr>
          </a:solidFill>
          <a:ln w="28575">
            <a:solidFill>
              <a:schemeClr val="tx1"/>
            </a:solidFill>
          </a:ln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CH" sz="4800" dirty="0">
                <a:latin typeface="Gill Sans MT" panose="020B0502020104020203" pitchFamily="34" charset="0"/>
              </a:rPr>
              <a:t>SIMULATED PROJECT</a:t>
            </a:r>
          </a:p>
        </p:txBody>
      </p:sp>
    </p:spTree>
    <p:extLst>
      <p:ext uri="{BB962C8B-B14F-4D97-AF65-F5344CB8AC3E}">
        <p14:creationId xmlns:p14="http://schemas.microsoft.com/office/powerpoint/2010/main" val="2398640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000"/>
    </mc:Choice>
    <mc:Fallback xmlns="">
      <p:transition spd="slow" advTm="15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E8189E-5F5D-43AC-3374-16017FF1C8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B712D9-82E3-87DF-D058-90443631EFD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CH"/>
          </a:p>
        </p:txBody>
      </p:sp>
      <p:pic>
        <p:nvPicPr>
          <p:cNvPr id="6" name="Picture 5" descr="A picture containing outdoor, sky, sunset, nature&#10;&#10;Description automatically generated">
            <a:extLst>
              <a:ext uri="{FF2B5EF4-FFF2-40B4-BE49-F238E27FC236}">
                <a16:creationId xmlns:a16="http://schemas.microsoft.com/office/drawing/2014/main" id="{78C4A11A-FEDB-0924-7A5E-A0943AEE95E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206" b="6250"/>
          <a:stretch/>
        </p:blipFill>
        <p:spPr>
          <a:xfrm>
            <a:off x="-241005" y="0"/>
            <a:ext cx="12433005" cy="68580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73ABE50D-DA2E-4792-D066-A03583F00B5F}"/>
              </a:ext>
            </a:extLst>
          </p:cNvPr>
          <p:cNvSpPr txBox="1">
            <a:spLocks/>
          </p:cNvSpPr>
          <p:nvPr/>
        </p:nvSpPr>
        <p:spPr>
          <a:xfrm>
            <a:off x="2170176" y="174675"/>
            <a:ext cx="7729728" cy="678765"/>
          </a:xfrm>
          <a:prstGeom prst="rect">
            <a:avLst/>
          </a:prstGeom>
          <a:solidFill>
            <a:schemeClr val="bg1">
              <a:alpha val="75000"/>
            </a:schemeClr>
          </a:solidFill>
          <a:ln w="28575">
            <a:solidFill>
              <a:schemeClr val="tx1"/>
            </a:solidFill>
          </a:ln>
        </p:spPr>
        <p:txBody>
          <a:bodyPr vert="horz" lIns="91440" tIns="45720" rIns="91440" bIns="45720" rtlCol="0" anchor="b">
            <a:normAutofit fontScale="850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CH" sz="4800" dirty="0">
                <a:latin typeface="Gill Sans MT" panose="020B0502020104020203" pitchFamily="34" charset="0"/>
              </a:rPr>
              <a:t>GREENHOUSE GAS EMISSIONS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264C0F6-54EF-B7DF-5C6E-07ED816190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2777399" y="1326381"/>
            <a:ext cx="6114035" cy="3859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988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226</Words>
  <Application>Microsoft Office PowerPoint</Application>
  <PresentationFormat>Widescreen</PresentationFormat>
  <Paragraphs>51</Paragraphs>
  <Slides>20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Calibri</vt:lpstr>
      <vt:lpstr>Calibri Light</vt:lpstr>
      <vt:lpstr>Gill Sans MT</vt:lpstr>
      <vt:lpstr>Office Theme</vt:lpstr>
      <vt:lpstr>Parcel</vt:lpstr>
      <vt:lpstr>The Environmental  Impact Of Software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Total emissions</vt:lpstr>
      <vt:lpstr>Work in the same country</vt:lpstr>
      <vt:lpstr>CUtting the number of cores and the memory in half</vt:lpstr>
      <vt:lpstr>increase power usage EFFICIENCY  by moving to a cloud  + lower emission factor per kwh</vt:lpstr>
      <vt:lpstr>Decomission the 30% of zombie resources</vt:lpstr>
      <vt:lpstr>Switch off unused resources --------------------------------------------------------- USE CLOUD CI</vt:lpstr>
      <vt:lpstr>Use a green energy product --------------------------------------------------------- increase home office</vt:lpstr>
      <vt:lpstr>Eat Vegetarian lunches --------------------------------------------------------- extend hardware lifespan one year</vt:lpstr>
      <vt:lpstr>Combined measures</vt:lpstr>
      <vt:lpstr>Combined effort</vt:lpstr>
      <vt:lpstr>github.com/abeggchr/ environmental-impact-estimator</vt:lpstr>
    </vt:vector>
  </TitlesOfParts>
  <Company>Zuehlke Engineering AG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</dc:title>
  <dc:creator>Abegg, Christian</dc:creator>
  <cp:lastModifiedBy>Abegg, Christian</cp:lastModifiedBy>
  <cp:revision>1</cp:revision>
  <dcterms:created xsi:type="dcterms:W3CDTF">2023-04-12T14:55:03Z</dcterms:created>
  <dcterms:modified xsi:type="dcterms:W3CDTF">2023-04-21T16:42:06Z</dcterms:modified>
</cp:coreProperties>
</file>